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77B217B8-7DB6-4DBD-9C9A-C6296A69D5E1}">
  <a:tblStyle styleId="{77B217B8-7DB6-4DBD-9C9A-C6296A69D5E1}" styleName="Table_0">
    <a:wholeTb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  <a:tblStyle styleId="{1889C145-A3ED-4A7E-AB3F-04703C06B248}" styleName="Table_1">
    <a:wholeTb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  <a:tblStyle styleId="{AF7FB8B9-AA0C-4CA3-B241-6425AE8A5329}" styleName="Table_2">
    <a:wholeTb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  <a:tblStyle styleId="{57FA719B-E5F0-4EA1-8789-656C42AD2B85}" styleName="Table_3">
    <a:wholeTb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  <a:tblStyle styleId="{38521D23-4C45-40D3-9721-5C4E516CA112}" styleName="Table_4">
    <a:wholeTb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  <a:tblStyle styleId="{3530F8CB-E3EF-4BAD-B98A-4CB1E085A95E}" styleName="Table_5">
    <a:wholeTb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  <a:tblStyle styleId="{60F2D60A-170C-4107-B612-9C1B7B4B27F3}" styleName="Table_6">
    <a:wholeTb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0055557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r">
              <a:spcBef>
                <a:spcPts val="0"/>
              </a:spcBef>
              <a:buNone/>
            </a:pPr>
            <a:fld id="{00000000-1234-1234-1234-123412341234}" type="slidenum">
              <a:rPr lang="en" sz="1300">
                <a:solidFill>
                  <a:schemeClr val="dk1"/>
                </a:solidFill>
              </a:rPr>
              <a:t>‹#›</a:t>
            </a:fld>
            <a:endParaRPr lang="en" sz="1300">
              <a:solidFill>
                <a:schemeClr val="dk1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Shape 30"/>
          <p:cNvGraphicFramePr/>
          <p:nvPr/>
        </p:nvGraphicFramePr>
        <p:xfrm>
          <a:off x="2733950" y="166700"/>
          <a:ext cx="6261200" cy="532800"/>
        </p:xfrm>
        <a:graphic>
          <a:graphicData uri="http://schemas.openxmlformats.org/drawingml/2006/table">
            <a:tbl>
              <a:tblPr>
                <a:noFill/>
                <a:tableStyleId>{77B217B8-7DB6-4DBD-9C9A-C6296A69D5E1}</a:tableStyleId>
              </a:tblPr>
              <a:tblGrid>
                <a:gridCol w="3432875"/>
                <a:gridCol w="2109000"/>
                <a:gridCol w="719325"/>
              </a:tblGrid>
              <a:tr h="532800">
                <a:tc>
                  <a:txBody>
                    <a:bodyPr/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lang="en" sz="1000" b="1"/>
                        <a:t>TITLE</a:t>
                      </a:r>
                    </a:p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PETAL et al.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lang="en" sz="1000" b="1"/>
                        <a:t>DIRECTOR</a:t>
                      </a:r>
                    </a:p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petaletal.org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 rtl="0">
                        <a:spcBef>
                          <a:spcPts val="0"/>
                        </a:spcBef>
                        <a:buNone/>
                      </a:pPr>
                      <a:r>
                        <a:rPr lang="en" sz="1000" b="1"/>
                        <a:t>PAGE</a:t>
                      </a:r>
                    </a:p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  <p:graphicFrame>
        <p:nvGraphicFramePr>
          <p:cNvPr id="31" name="Shape 31"/>
          <p:cNvGraphicFramePr/>
          <p:nvPr/>
        </p:nvGraphicFramePr>
        <p:xfrm>
          <a:off x="228600" y="1066800"/>
          <a:ext cx="2801000" cy="2661300"/>
        </p:xfrm>
        <a:graphic>
          <a:graphicData uri="http://schemas.openxmlformats.org/drawingml/2006/table">
            <a:tbl>
              <a:tblPr>
                <a:noFill/>
                <a:tableStyleId>{1889C145-A3ED-4A7E-AB3F-04703C06B248}</a:tableStyleId>
              </a:tblPr>
              <a:tblGrid>
                <a:gridCol w="700250"/>
                <a:gridCol w="700250"/>
                <a:gridCol w="700250"/>
                <a:gridCol w="700250"/>
              </a:tblGrid>
              <a:tr h="378800">
                <a:tc>
                  <a:txBody>
                    <a:bodyPr/>
                    <a:lstStyle/>
                    <a:p>
                      <a:pPr algn="ctr" rtl="0">
                        <a:spcBef>
                          <a:spcPts val="0"/>
                        </a:spcBef>
                        <a:buNone/>
                      </a:pPr>
                      <a:r>
                        <a:rPr lang="en" sz="1000" b="1" dirty="0"/>
                        <a:t>SCENE# </a:t>
                      </a:r>
                    </a:p>
                    <a:p>
                      <a:pPr algn="ctr" rtl="0">
                        <a:spcBef>
                          <a:spcPts val="0"/>
                        </a:spcBef>
                        <a:buNone/>
                      </a:pPr>
                      <a:endParaRPr sz="10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 rtl="0">
                        <a:spcBef>
                          <a:spcPts val="0"/>
                        </a:spcBef>
                        <a:buNone/>
                      </a:pPr>
                      <a:r>
                        <a:rPr lang="en" sz="1000" b="1"/>
                        <a:t>PANEL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 rtl="0">
                        <a:spcBef>
                          <a:spcPts val="0"/>
                        </a:spcBef>
                        <a:buNone/>
                      </a:pPr>
                      <a:r>
                        <a:rPr lang="en" sz="1000" b="1"/>
                        <a:t>TIMING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 rtl="0">
                        <a:spcBef>
                          <a:spcPts val="0"/>
                        </a:spcBef>
                        <a:buNone/>
                      </a:pPr>
                      <a:r>
                        <a:rPr lang="en" sz="1000" b="1"/>
                        <a:t>BG</a:t>
                      </a:r>
                    </a:p>
                    <a:p>
                      <a:pPr algn="ctr">
                        <a:spcBef>
                          <a:spcPts val="0"/>
                        </a:spcBef>
                        <a:buNone/>
                      </a:pPr>
                      <a:endParaRPr sz="1000"/>
                    </a:p>
                  </a:txBody>
                  <a:tcPr marL="91425" marR="91425" marT="91425" marB="91425"/>
                </a:tc>
              </a:tr>
              <a:tr h="2173650">
                <a:tc gridSpan="4"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endParaRPr sz="1000"/>
                    </a:p>
                  </a:txBody>
                  <a:tcPr marL="91425" marR="91425" marT="91425" marB="914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2" name="Shape 32"/>
          <p:cNvGraphicFramePr/>
          <p:nvPr/>
        </p:nvGraphicFramePr>
        <p:xfrm>
          <a:off x="228600" y="3905800"/>
          <a:ext cx="2792000" cy="2571200"/>
        </p:xfrm>
        <a:graphic>
          <a:graphicData uri="http://schemas.openxmlformats.org/drawingml/2006/table">
            <a:tbl>
              <a:tblPr>
                <a:noFill/>
                <a:tableStyleId>{AF7FB8B9-AA0C-4CA3-B241-6425AE8A5329}</a:tableStyleId>
              </a:tblPr>
              <a:tblGrid>
                <a:gridCol w="2792000"/>
              </a:tblGrid>
              <a:tr h="642800">
                <a:tc>
                  <a:txBody>
                    <a:bodyPr/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lang="en" sz="1000" b="1"/>
                        <a:t>ACTION/FX</a:t>
                      </a:r>
                    </a:p>
                    <a:p>
                      <a:pPr>
                        <a:spcBef>
                          <a:spcPts val="0"/>
                        </a:spcBef>
                        <a:buNone/>
                      </a:pPr>
                      <a:endParaRPr sz="1000"/>
                    </a:p>
                  </a:txBody>
                  <a:tcPr marL="91425" marR="91425" marT="91425" marB="91425"/>
                </a:tc>
              </a:tr>
              <a:tr h="6428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10000"/>
                        <a:buFont typeface="Arial"/>
                        <a:buNone/>
                      </a:pPr>
                      <a:r>
                        <a:rPr lang="en" sz="1000" b="1">
                          <a:solidFill>
                            <a:schemeClr val="dk1"/>
                          </a:solidFill>
                        </a:rPr>
                        <a:t>DIALOGUE</a:t>
                      </a:r>
                    </a:p>
                    <a:p>
                      <a:pPr lvl="0">
                        <a:spcBef>
                          <a:spcPts val="0"/>
                        </a:spcBef>
                        <a:buClr>
                          <a:schemeClr val="dk1"/>
                        </a:buClr>
                        <a:buFont typeface="Arial"/>
                        <a:buNone/>
                      </a:pPr>
                      <a:endParaRPr sz="1000" b="1"/>
                    </a:p>
                  </a:txBody>
                  <a:tcPr marL="91425" marR="91425" marT="91425" marB="91425"/>
                </a:tc>
              </a:tr>
              <a:tr h="6428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10000"/>
                        <a:buFont typeface="Arial"/>
                        <a:buNone/>
                      </a:pPr>
                      <a:r>
                        <a:rPr lang="en" sz="1000" b="1">
                          <a:solidFill>
                            <a:schemeClr val="dk1"/>
                          </a:solidFill>
                        </a:rPr>
                        <a:t>TRANSITION</a:t>
                      </a:r>
                    </a:p>
                    <a:p>
                      <a:pPr lvl="0">
                        <a:spcBef>
                          <a:spcPts val="0"/>
                        </a:spcBef>
                        <a:buClr>
                          <a:schemeClr val="dk1"/>
                        </a:buClr>
                        <a:buFont typeface="Arial"/>
                        <a:buNone/>
                      </a:pPr>
                      <a:endParaRPr sz="1000"/>
                    </a:p>
                  </a:txBody>
                  <a:tcPr marL="91425" marR="91425" marT="91425" marB="91425"/>
                </a:tc>
              </a:tr>
              <a:tr h="642800">
                <a:tc>
                  <a:txBody>
                    <a:bodyPr/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lang="en" sz="1000" b="1"/>
                        <a:t>SLUG</a:t>
                      </a:r>
                    </a:p>
                    <a:p>
                      <a:pPr>
                        <a:spcBef>
                          <a:spcPts val="0"/>
                        </a:spcBef>
                        <a:buNone/>
                      </a:pPr>
                      <a:endParaRPr sz="1000"/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  <p:graphicFrame>
        <p:nvGraphicFramePr>
          <p:cNvPr id="33" name="Shape 33"/>
          <p:cNvGraphicFramePr/>
          <p:nvPr/>
        </p:nvGraphicFramePr>
        <p:xfrm>
          <a:off x="3218850" y="1066800"/>
          <a:ext cx="2801000" cy="2661300"/>
        </p:xfrm>
        <a:graphic>
          <a:graphicData uri="http://schemas.openxmlformats.org/drawingml/2006/table">
            <a:tbl>
              <a:tblPr>
                <a:noFill/>
                <a:tableStyleId>{57FA719B-E5F0-4EA1-8789-656C42AD2B85}</a:tableStyleId>
              </a:tblPr>
              <a:tblGrid>
                <a:gridCol w="700250"/>
                <a:gridCol w="700250"/>
                <a:gridCol w="700250"/>
                <a:gridCol w="700250"/>
              </a:tblGrid>
              <a:tr h="378800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1000" b="1"/>
                        <a:t>SCENE# 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 rtl="0">
                        <a:spcBef>
                          <a:spcPts val="0"/>
                        </a:spcBef>
                        <a:buNone/>
                      </a:pPr>
                      <a:r>
                        <a:rPr lang="en" sz="1000" b="1"/>
                        <a:t>PANEL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1000" b="1"/>
                        <a:t>TIMING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1000" b="1"/>
                        <a:t>BG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endParaRPr sz="1000"/>
                    </a:p>
                  </a:txBody>
                  <a:tcPr marL="91425" marR="91425" marT="91425" marB="91425"/>
                </a:tc>
              </a:tr>
              <a:tr h="2173650">
                <a:tc gridSpan="4"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sz="1000"/>
                    </a:p>
                  </a:txBody>
                  <a:tcPr marL="91425" marR="91425" marT="91425" marB="914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4" name="Shape 34"/>
          <p:cNvGraphicFramePr/>
          <p:nvPr/>
        </p:nvGraphicFramePr>
        <p:xfrm>
          <a:off x="3227800" y="3905800"/>
          <a:ext cx="2792000" cy="2571200"/>
        </p:xfrm>
        <a:graphic>
          <a:graphicData uri="http://schemas.openxmlformats.org/drawingml/2006/table">
            <a:tbl>
              <a:tblPr>
                <a:noFill/>
                <a:tableStyleId>{38521D23-4C45-40D3-9721-5C4E516CA112}</a:tableStyleId>
              </a:tblPr>
              <a:tblGrid>
                <a:gridCol w="2792000"/>
              </a:tblGrid>
              <a:tr h="6428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000" b="1"/>
                        <a:t>ACTION/FX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sz="1000"/>
                    </a:p>
                  </a:txBody>
                  <a:tcPr marL="91425" marR="91425" marT="91425" marB="91425"/>
                </a:tc>
              </a:tr>
              <a:tr h="6428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10000"/>
                        <a:buFont typeface="Arial"/>
                        <a:buNone/>
                      </a:pPr>
                      <a:r>
                        <a:rPr lang="en" sz="1000" b="1">
                          <a:solidFill>
                            <a:schemeClr val="dk1"/>
                          </a:solidFill>
                        </a:rPr>
                        <a:t>DIALOGUE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Font typeface="Arial"/>
                        <a:buNone/>
                      </a:pPr>
                      <a:endParaRPr sz="1000" b="1"/>
                    </a:p>
                  </a:txBody>
                  <a:tcPr marL="91425" marR="91425" marT="91425" marB="91425"/>
                </a:tc>
              </a:tr>
              <a:tr h="6428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10000"/>
                        <a:buFont typeface="Arial"/>
                        <a:buNone/>
                      </a:pPr>
                      <a:r>
                        <a:rPr lang="en" sz="1000" b="1">
                          <a:solidFill>
                            <a:schemeClr val="dk1"/>
                          </a:solidFill>
                        </a:rPr>
                        <a:t>TRANSITION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Font typeface="Arial"/>
                        <a:buNone/>
                      </a:pPr>
                      <a:endParaRPr sz="1000"/>
                    </a:p>
                  </a:txBody>
                  <a:tcPr marL="91425" marR="91425" marT="91425" marB="91425"/>
                </a:tc>
              </a:tr>
              <a:tr h="642800">
                <a:tc>
                  <a:txBody>
                    <a:bodyPr/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lang="en" sz="1000" b="1"/>
                        <a:t>SLUG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sz="1000"/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  <p:graphicFrame>
        <p:nvGraphicFramePr>
          <p:cNvPr id="35" name="Shape 35"/>
          <p:cNvGraphicFramePr/>
          <p:nvPr/>
        </p:nvGraphicFramePr>
        <p:xfrm>
          <a:off x="6190650" y="1066800"/>
          <a:ext cx="2801000" cy="2661300"/>
        </p:xfrm>
        <a:graphic>
          <a:graphicData uri="http://schemas.openxmlformats.org/drawingml/2006/table">
            <a:tbl>
              <a:tblPr>
                <a:noFill/>
                <a:tableStyleId>{3530F8CB-E3EF-4BAD-B98A-4CB1E085A95E}</a:tableStyleId>
              </a:tblPr>
              <a:tblGrid>
                <a:gridCol w="700250"/>
                <a:gridCol w="700250"/>
                <a:gridCol w="700250"/>
                <a:gridCol w="700250"/>
              </a:tblGrid>
              <a:tr h="378800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1000" b="1"/>
                        <a:t>SCENE# 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ctr" rtl="0">
                        <a:spcBef>
                          <a:spcPts val="0"/>
                        </a:spcBef>
                        <a:buNone/>
                      </a:pPr>
                      <a:r>
                        <a:rPr lang="en" sz="1000" b="1"/>
                        <a:t>PANEL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1000" b="1"/>
                        <a:t>TIMING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1000" b="1"/>
                        <a:t>BG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endParaRPr sz="1000"/>
                    </a:p>
                  </a:txBody>
                  <a:tcPr marL="91425" marR="91425" marT="91425" marB="91425"/>
                </a:tc>
              </a:tr>
              <a:tr h="2173650">
                <a:tc gridSpan="4"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sz="1000"/>
                    </a:p>
                  </a:txBody>
                  <a:tcPr marL="91425" marR="91425" marT="91425" marB="914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6" name="Shape 36"/>
          <p:cNvGraphicFramePr/>
          <p:nvPr/>
        </p:nvGraphicFramePr>
        <p:xfrm>
          <a:off x="6199600" y="3905800"/>
          <a:ext cx="2792000" cy="2571200"/>
        </p:xfrm>
        <a:graphic>
          <a:graphicData uri="http://schemas.openxmlformats.org/drawingml/2006/table">
            <a:tbl>
              <a:tblPr>
                <a:noFill/>
                <a:tableStyleId>{60F2D60A-170C-4107-B612-9C1B7B4B27F3}</a:tableStyleId>
              </a:tblPr>
              <a:tblGrid>
                <a:gridCol w="2792000"/>
              </a:tblGrid>
              <a:tr h="6428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000" b="1"/>
                        <a:t>ACTION/FX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sz="1000"/>
                    </a:p>
                  </a:txBody>
                  <a:tcPr marL="91425" marR="91425" marT="91425" marB="91425"/>
                </a:tc>
              </a:tr>
              <a:tr h="6428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10000"/>
                        <a:buFont typeface="Arial"/>
                        <a:buNone/>
                      </a:pPr>
                      <a:r>
                        <a:rPr lang="en" sz="1000" b="1">
                          <a:solidFill>
                            <a:schemeClr val="dk1"/>
                          </a:solidFill>
                        </a:rPr>
                        <a:t>DIALOGUE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Font typeface="Arial"/>
                        <a:buNone/>
                      </a:pPr>
                      <a:endParaRPr sz="1000" b="1"/>
                    </a:p>
                  </a:txBody>
                  <a:tcPr marL="91425" marR="91425" marT="91425" marB="91425"/>
                </a:tc>
              </a:tr>
              <a:tr h="64280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10000"/>
                        <a:buFont typeface="Arial"/>
                        <a:buNone/>
                      </a:pPr>
                      <a:r>
                        <a:rPr lang="en" sz="1000" b="1">
                          <a:solidFill>
                            <a:schemeClr val="dk1"/>
                          </a:solidFill>
                        </a:rPr>
                        <a:t>TRANSITION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Font typeface="Arial"/>
                        <a:buNone/>
                      </a:pPr>
                      <a:endParaRPr sz="1000"/>
                    </a:p>
                  </a:txBody>
                  <a:tcPr marL="91425" marR="91425" marT="91425" marB="91425"/>
                </a:tc>
              </a:tr>
              <a:tr h="642800">
                <a:tc>
                  <a:txBody>
                    <a:bodyPr/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lang="en" sz="1000" b="1"/>
                        <a:t>SLUG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sz="1000"/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  <p:sp>
        <p:nvSpPr>
          <p:cNvPr id="37" name="Shape 37"/>
          <p:cNvSpPr txBox="1"/>
          <p:nvPr/>
        </p:nvSpPr>
        <p:spPr>
          <a:xfrm>
            <a:off x="178600" y="151800"/>
            <a:ext cx="2455499" cy="73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2400" b="1"/>
              <a:t>LOGO HERE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</Words>
  <Application>Microsoft Office PowerPoint</Application>
  <PresentationFormat>On-screen Show (4:3)</PresentationFormat>
  <Paragraphs>31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simple-light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modified xsi:type="dcterms:W3CDTF">2015-10-26T17:26:00Z</dcterms:modified>
</cp:coreProperties>
</file>