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7B217B8-7DB6-4DBD-9C9A-C6296A69D5E1}">
  <a:tblStyle styleId="{77B217B8-7DB6-4DBD-9C9A-C6296A69D5E1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1889C145-A3ED-4A7E-AB3F-04703C06B248}" styleName="Table_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AF7FB8B9-AA0C-4CA3-B241-6425AE8A5329}" styleName="Table_2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57FA719B-E5F0-4EA1-8789-656C42AD2B85}" styleName="Table_3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8521D23-4C45-40D3-9721-5C4E516CA112}" styleName="Table_4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530F8CB-E3EF-4BAD-B98A-4CB1E085A95E}" styleName="Table_5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60F2D60A-170C-4107-B612-9C1B7B4B27F3}" styleName="Table_6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05555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Shape 30"/>
          <p:cNvGraphicFramePr/>
          <p:nvPr/>
        </p:nvGraphicFramePr>
        <p:xfrm>
          <a:off x="2733950" y="166700"/>
          <a:ext cx="6261200" cy="532800"/>
        </p:xfrm>
        <a:graphic>
          <a:graphicData uri="http://schemas.openxmlformats.org/drawingml/2006/table">
            <a:tbl>
              <a:tblPr>
                <a:noFill/>
                <a:tableStyleId>{77B217B8-7DB6-4DBD-9C9A-C6296A69D5E1}</a:tableStyleId>
              </a:tblPr>
              <a:tblGrid>
                <a:gridCol w="3432875"/>
                <a:gridCol w="2109000"/>
                <a:gridCol w="719325"/>
              </a:tblGrid>
              <a:tr h="53280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TITLE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PETAL et al.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DIRECTOR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petaletal.org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PAGE</a:t>
                      </a:r>
                    </a:p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31" name="Shape 31"/>
          <p:cNvGraphicFramePr/>
          <p:nvPr/>
        </p:nvGraphicFramePr>
        <p:xfrm>
          <a:off x="228600" y="1066800"/>
          <a:ext cx="2801000" cy="2661300"/>
        </p:xfrm>
        <a:graphic>
          <a:graphicData uri="http://schemas.openxmlformats.org/drawingml/2006/table">
            <a:tbl>
              <a:tblPr>
                <a:noFill/>
                <a:tableStyleId>{1889C145-A3ED-4A7E-AB3F-04703C06B248}</a:tableStyleId>
              </a:tblPr>
              <a:tblGrid>
                <a:gridCol w="700250"/>
                <a:gridCol w="700250"/>
                <a:gridCol w="700250"/>
                <a:gridCol w="700250"/>
              </a:tblGrid>
              <a:tr h="378800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 dirty="0"/>
                        <a:t>SCENE# </a:t>
                      </a:r>
                    </a:p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PANEL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TIMING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BG</a:t>
                      </a:r>
                    </a:p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</a:tr>
              <a:tr h="2173650">
                <a:tc gridSpan="4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Shape 32"/>
          <p:cNvGraphicFramePr/>
          <p:nvPr/>
        </p:nvGraphicFramePr>
        <p:xfrm>
          <a:off x="228600" y="3905800"/>
          <a:ext cx="2792000" cy="2571200"/>
        </p:xfrm>
        <a:graphic>
          <a:graphicData uri="http://schemas.openxmlformats.org/drawingml/2006/table">
            <a:tbl>
              <a:tblPr>
                <a:noFill/>
                <a:tableStyleId>{AF7FB8B9-AA0C-4CA3-B241-6425AE8A5329}</a:tableStyleId>
              </a:tblPr>
              <a:tblGrid>
                <a:gridCol w="2792000"/>
              </a:tblGrid>
              <a:tr h="64280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ACTION/FX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</a:tr>
              <a:tr h="642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DIALOGUE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000" b="1"/>
                    </a:p>
                  </a:txBody>
                  <a:tcPr marL="91425" marR="91425" marT="91425" marB="91425"/>
                </a:tc>
              </a:tr>
              <a:tr h="642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TRANSITION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</a:tr>
              <a:tr h="64280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SLUG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33" name="Shape 33"/>
          <p:cNvGraphicFramePr/>
          <p:nvPr/>
        </p:nvGraphicFramePr>
        <p:xfrm>
          <a:off x="3218850" y="1066800"/>
          <a:ext cx="2801000" cy="2661300"/>
        </p:xfrm>
        <a:graphic>
          <a:graphicData uri="http://schemas.openxmlformats.org/drawingml/2006/table">
            <a:tbl>
              <a:tblPr>
                <a:noFill/>
                <a:tableStyleId>{57FA719B-E5F0-4EA1-8789-656C42AD2B85}</a:tableStyleId>
              </a:tblPr>
              <a:tblGrid>
                <a:gridCol w="700250"/>
                <a:gridCol w="700250"/>
                <a:gridCol w="700250"/>
                <a:gridCol w="700250"/>
              </a:tblGrid>
              <a:tr h="3788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SCENE#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PANEL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TIMING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BG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</a:tr>
              <a:tr h="2173650">
                <a:tc gridSpan="4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Shape 34"/>
          <p:cNvGraphicFramePr/>
          <p:nvPr/>
        </p:nvGraphicFramePr>
        <p:xfrm>
          <a:off x="3227800" y="3905800"/>
          <a:ext cx="2792000" cy="2571200"/>
        </p:xfrm>
        <a:graphic>
          <a:graphicData uri="http://schemas.openxmlformats.org/drawingml/2006/table">
            <a:tbl>
              <a:tblPr>
                <a:noFill/>
                <a:tableStyleId>{38521D23-4C45-40D3-9721-5C4E516CA112}</a:tableStyleId>
              </a:tblPr>
              <a:tblGrid>
                <a:gridCol w="2792000"/>
              </a:tblGrid>
              <a:tr h="642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ACTION/FX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</a:tr>
              <a:tr h="642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DIALOGUE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000" b="1"/>
                    </a:p>
                  </a:txBody>
                  <a:tcPr marL="91425" marR="91425" marT="91425" marB="91425"/>
                </a:tc>
              </a:tr>
              <a:tr h="642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TRANSITION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</a:tr>
              <a:tr h="64280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SLUG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35" name="Shape 35"/>
          <p:cNvGraphicFramePr/>
          <p:nvPr/>
        </p:nvGraphicFramePr>
        <p:xfrm>
          <a:off x="6190650" y="1066800"/>
          <a:ext cx="2801000" cy="2661300"/>
        </p:xfrm>
        <a:graphic>
          <a:graphicData uri="http://schemas.openxmlformats.org/drawingml/2006/table">
            <a:tbl>
              <a:tblPr>
                <a:noFill/>
                <a:tableStyleId>{3530F8CB-E3EF-4BAD-B98A-4CB1E085A95E}</a:tableStyleId>
              </a:tblPr>
              <a:tblGrid>
                <a:gridCol w="700250"/>
                <a:gridCol w="700250"/>
                <a:gridCol w="700250"/>
                <a:gridCol w="700250"/>
              </a:tblGrid>
              <a:tr h="3788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SCENE#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PANEL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TIMING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BG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</a:tr>
              <a:tr h="2173650">
                <a:tc gridSpan="4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Shape 36"/>
          <p:cNvGraphicFramePr/>
          <p:nvPr/>
        </p:nvGraphicFramePr>
        <p:xfrm>
          <a:off x="6199600" y="3905800"/>
          <a:ext cx="2792000" cy="2571200"/>
        </p:xfrm>
        <a:graphic>
          <a:graphicData uri="http://schemas.openxmlformats.org/drawingml/2006/table">
            <a:tbl>
              <a:tblPr>
                <a:noFill/>
                <a:tableStyleId>{60F2D60A-170C-4107-B612-9C1B7B4B27F3}</a:tableStyleId>
              </a:tblPr>
              <a:tblGrid>
                <a:gridCol w="2792000"/>
              </a:tblGrid>
              <a:tr h="642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ACTION/FX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</a:tr>
              <a:tr h="642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DIALOGUE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000" b="1"/>
                    </a:p>
                  </a:txBody>
                  <a:tcPr marL="91425" marR="91425" marT="91425" marB="91425"/>
                </a:tc>
              </a:tr>
              <a:tr h="642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TRANSITION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</a:tr>
              <a:tr h="64280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SLUG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37" name="Shape 37"/>
          <p:cNvSpPr txBox="1"/>
          <p:nvPr/>
        </p:nvSpPr>
        <p:spPr>
          <a:xfrm>
            <a:off x="178600" y="151800"/>
            <a:ext cx="2455499" cy="73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b="1"/>
              <a:t>LOGO HERE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simple-light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modified xsi:type="dcterms:W3CDTF">2015-10-26T17:26:00Z</dcterms:modified>
</cp:coreProperties>
</file>