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sldIdLst>
    <p:sldId id="257" r:id="rId2"/>
    <p:sldId id="265" r:id="rId3"/>
    <p:sldId id="263" r:id="rId4"/>
    <p:sldId id="259" r:id="rId5"/>
    <p:sldId id="266" r:id="rId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FC6AD"/>
    <a:srgbClr val="E6E6E6"/>
    <a:srgbClr val="ECCFB5"/>
    <a:srgbClr val="FF6666"/>
    <a:srgbClr val="4C4C4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3" autoAdjust="0"/>
  </p:normalViewPr>
  <p:slideViewPr>
    <p:cSldViewPr>
      <p:cViewPr>
        <p:scale>
          <a:sx n="75" d="100"/>
          <a:sy n="75" d="100"/>
        </p:scale>
        <p:origin x="-1236" y="102"/>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20214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55337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25963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16742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A82F8BB-832A-42F5-8286-32117086DA22}"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36991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28" name="Picture 8"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a:solidFill>
                  <a:schemeClr val="bg1"/>
                </a:solidFill>
                <a:latin typeface="Arial Black" panose="020B0A04020102020204" pitchFamily="34" charset="0"/>
              </a:rPr>
              <a:t>INSERT YOUR HEADLINE HERE</a:t>
            </a:r>
            <a:endParaRPr lang="en-US" altLang="en-US" sz="4000" b="1"/>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5000" y="3557588"/>
            <a:ext cx="2911475" cy="317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a:solidFill>
                  <a:schemeClr val="bg1"/>
                </a:solidFill>
                <a:latin typeface="Tahoma" panose="020B0604030504040204" pitchFamily="34" charset="0"/>
              </a:rPr>
              <a:t>SUN SHINE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905000"/>
            <a:ext cx="3259138" cy="355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 xmlns:a14="http://schemas.microsoft.com/office/drawing/2010/main">
                <a:solidFill>
                  <a:srgbClr val="7FD7FC">
                    <a:alpha val="50195"/>
                  </a:srgb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latin typeface="Arial" panose="020B0604020202020204" pitchFamily="34" charset="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Don’t</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Pass off any of our created content as your own work</a:t>
            </a:r>
            <a:endParaRPr lang="en-US" altLang="en-US" sz="1400">
              <a:latin typeface="Arial" panose="020B0604020202020204" pitchFamily="34" charset="0"/>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885</Words>
  <Application>Microsoft Office PowerPoint</Application>
  <PresentationFormat>On-screen Show (4:3)</PresentationFormat>
  <Paragraphs>53</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Blank Presentation</vt:lpstr>
      <vt:lpstr>Slide 1</vt:lpstr>
      <vt:lpstr>Slide 2</vt:lpstr>
      <vt:lpstr>Slide 3</vt:lpstr>
      <vt:lpstr>ARTICLE HEADLINE</vt:lpstr>
      <vt:lpstr>Use of templates</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USER</cp:lastModifiedBy>
  <cp:revision>19</cp:revision>
  <dcterms:created xsi:type="dcterms:W3CDTF">2007-10-10T08:29:48Z</dcterms:created>
  <dcterms:modified xsi:type="dcterms:W3CDTF">2022-03-03T09:28:13Z</dcterms:modified>
</cp:coreProperties>
</file>