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sldIdLst>
    <p:sldId id="264" r:id="rId2"/>
    <p:sldId id="257"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ＭＳ Ｐゴシック" pitchFamily="96" charset="-128"/>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ＭＳ Ｐゴシック" pitchFamily="96" charset="-128"/>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ＭＳ Ｐゴシック" pitchFamily="96" charset="-128"/>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ＭＳ Ｐゴシック" pitchFamily="96" charset="-128"/>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ＭＳ Ｐゴシック" pitchFamily="96" charset="-128"/>
        <a:cs typeface="+mn-cs"/>
      </a:defRPr>
    </a:lvl5pPr>
    <a:lvl6pPr marL="2286000" algn="l" defTabSz="914400" rtl="0" eaLnBrk="1" latinLnBrk="0" hangingPunct="1">
      <a:defRPr sz="2400" kern="1200">
        <a:solidFill>
          <a:schemeClr val="tx1"/>
        </a:solidFill>
        <a:latin typeface="Times" pitchFamily="18" charset="0"/>
        <a:ea typeface="ＭＳ Ｐゴシック" pitchFamily="96" charset="-128"/>
        <a:cs typeface="+mn-cs"/>
      </a:defRPr>
    </a:lvl6pPr>
    <a:lvl7pPr marL="2743200" algn="l" defTabSz="914400" rtl="0" eaLnBrk="1" latinLnBrk="0" hangingPunct="1">
      <a:defRPr sz="2400" kern="1200">
        <a:solidFill>
          <a:schemeClr val="tx1"/>
        </a:solidFill>
        <a:latin typeface="Times" pitchFamily="18" charset="0"/>
        <a:ea typeface="ＭＳ Ｐゴシック" pitchFamily="96" charset="-128"/>
        <a:cs typeface="+mn-cs"/>
      </a:defRPr>
    </a:lvl7pPr>
    <a:lvl8pPr marL="3200400" algn="l" defTabSz="914400" rtl="0" eaLnBrk="1" latinLnBrk="0" hangingPunct="1">
      <a:defRPr sz="2400" kern="1200">
        <a:solidFill>
          <a:schemeClr val="tx1"/>
        </a:solidFill>
        <a:latin typeface="Times" pitchFamily="18" charset="0"/>
        <a:ea typeface="ＭＳ Ｐゴシック" pitchFamily="96" charset="-128"/>
        <a:cs typeface="+mn-cs"/>
      </a:defRPr>
    </a:lvl8pPr>
    <a:lvl9pPr marL="3657600" algn="l" defTabSz="914400" rtl="0" eaLnBrk="1" latinLnBrk="0" hangingPunct="1">
      <a:defRPr sz="2400" kern="1200">
        <a:solidFill>
          <a:schemeClr val="tx1"/>
        </a:solidFill>
        <a:latin typeface="Times" pitchFamily="18"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CFC6AD"/>
    <a:srgbClr val="E6E6E6"/>
    <a:srgbClr val="ECCFB5"/>
    <a:srgbClr val="FF6666"/>
    <a:srgbClr val="4C4C4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8" autoAdjust="0"/>
    <p:restoredTop sz="94693" autoAdjust="0"/>
  </p:normalViewPr>
  <p:slideViewPr>
    <p:cSldViewPr>
      <p:cViewPr>
        <p:scale>
          <a:sx n="75" d="100"/>
          <a:sy n="75" d="100"/>
        </p:scale>
        <p:origin x="-1218" y="96"/>
      </p:cViewPr>
      <p:guideLst>
        <p:guide orient="horz" pos="2160"/>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3A7E97A-6438-469E-A894-7C5CABA9DAE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EE4AA008-3756-4725-BAD5-5437E9B7EDA0}" type="slidenum">
              <a:rPr lang="en-GB" smtClean="0"/>
              <a:pPr/>
              <a:t>1</a:t>
            </a:fld>
            <a:endParaRPr lang="en-GB" smtClean="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8616E942-BA8B-4D50-B558-CB7E60080C89}" type="slidenum">
              <a:rPr lang="en-GB" smtClean="0"/>
              <a:pPr/>
              <a:t>2</a:t>
            </a:fld>
            <a:endParaRPr lang="en-GB"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DC8F16-8769-413B-AE15-0BC116939A0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8AB78C-105E-4D98-94BB-8B7F7D945E9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609600"/>
            <a:ext cx="1943100" cy="5486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6096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305E8E-FC12-43B1-9161-D492F64E208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FD29C2-DAB3-4694-87E0-4A07970E666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EA23EA-AA33-426C-B75A-7F99016E0E8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77A485-7534-4ED4-A9F2-94F6A599875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467DC9C-4D8D-491B-8818-69127AF7F47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E3304D5-25BB-4730-845D-4FD41B2058A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57B6F01-D002-4DE0-9B8A-AEBEA6515B8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98371F-58EB-4EAE-85DB-DA5488F8B9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A6E1C9-2DB9-4B9A-8E80-FAF84C85A6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A153D03E-B9F5-4C41-B1E0-F5E2E6C3F21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96" charset="-128"/>
        </a:defRPr>
      </a:lvl2pPr>
      <a:lvl3pPr algn="ctr" rtl="0" eaLnBrk="0" fontAlgn="base" hangingPunct="0">
        <a:spcBef>
          <a:spcPct val="0"/>
        </a:spcBef>
        <a:spcAft>
          <a:spcPct val="0"/>
        </a:spcAft>
        <a:defRPr sz="4400">
          <a:solidFill>
            <a:schemeClr val="tx2"/>
          </a:solidFill>
          <a:latin typeface="Arial" charset="0"/>
          <a:ea typeface="ＭＳ Ｐゴシック" pitchFamily="96" charset="-128"/>
        </a:defRPr>
      </a:lvl3pPr>
      <a:lvl4pPr algn="ctr" rtl="0" eaLnBrk="0" fontAlgn="base" hangingPunct="0">
        <a:spcBef>
          <a:spcPct val="0"/>
        </a:spcBef>
        <a:spcAft>
          <a:spcPct val="0"/>
        </a:spcAft>
        <a:defRPr sz="4400">
          <a:solidFill>
            <a:schemeClr val="tx2"/>
          </a:solidFill>
          <a:latin typeface="Arial" charset="0"/>
          <a:ea typeface="ＭＳ Ｐゴシック" pitchFamily="96" charset="-128"/>
        </a:defRPr>
      </a:lvl4pPr>
      <a:lvl5pPr algn="ctr" rtl="0" eaLnBrk="0" fontAlgn="base" hangingPunct="0">
        <a:spcBef>
          <a:spcPct val="0"/>
        </a:spcBef>
        <a:spcAft>
          <a:spcPct val="0"/>
        </a:spcAft>
        <a:defRPr sz="4400">
          <a:solidFill>
            <a:schemeClr val="tx2"/>
          </a:solidFill>
          <a:latin typeface="Arial" charset="0"/>
          <a:ea typeface="ＭＳ Ｐゴシック" pitchFamily="96"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755650" y="3033713"/>
            <a:ext cx="3733800" cy="3581400"/>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2051" name="Text Box 5"/>
          <p:cNvSpPr txBox="1">
            <a:spLocks noChangeArrowheads="1"/>
          </p:cNvSpPr>
          <p:nvPr/>
        </p:nvSpPr>
        <p:spPr bwMode="auto">
          <a:xfrm>
            <a:off x="4800600" y="2971800"/>
            <a:ext cx="1905000" cy="457200"/>
          </a:xfrm>
          <a:prstGeom prst="rect">
            <a:avLst/>
          </a:prstGeom>
          <a:noFill/>
          <a:ln w="9525">
            <a:noFill/>
            <a:miter lim="800000"/>
            <a:headEnd/>
            <a:tailEnd/>
          </a:ln>
        </p:spPr>
        <p:txBody>
          <a:bodyPr>
            <a:spAutoFit/>
          </a:bodyPr>
          <a:lstStyle/>
          <a:p>
            <a:pPr>
              <a:spcBef>
                <a:spcPct val="50000"/>
              </a:spcBef>
            </a:pPr>
            <a:endParaRPr lang="en-GB">
              <a:latin typeface="Arial" charset="0"/>
            </a:endParaRPr>
          </a:p>
        </p:txBody>
      </p:sp>
      <p:sp>
        <p:nvSpPr>
          <p:cNvPr id="2052" name="Text Box 6"/>
          <p:cNvSpPr txBox="1">
            <a:spLocks noChangeArrowheads="1"/>
          </p:cNvSpPr>
          <p:nvPr/>
        </p:nvSpPr>
        <p:spPr bwMode="auto">
          <a:xfrm>
            <a:off x="935038" y="3105150"/>
            <a:ext cx="3313112" cy="2308225"/>
          </a:xfrm>
          <a:prstGeom prst="rect">
            <a:avLst/>
          </a:prstGeom>
          <a:noFill/>
          <a:ln w="9525">
            <a:noFill/>
            <a:miter lim="800000"/>
            <a:headEnd/>
            <a:tailEnd/>
          </a:ln>
        </p:spPr>
        <p:txBody>
          <a:bodyPr>
            <a:spAutoFit/>
          </a:bodyPr>
          <a:lstStyle/>
          <a:p>
            <a:pPr>
              <a:spcBef>
                <a:spcPct val="50000"/>
              </a:spcBef>
            </a:pPr>
            <a:r>
              <a:rPr lang="en-US" sz="1200" b="1">
                <a:solidFill>
                  <a:srgbClr val="FF6666"/>
                </a:solidFill>
                <a:latin typeface="Arial" charset="0"/>
              </a:rPr>
              <a:t>Lorem Ipsum</a:t>
            </a:r>
            <a:r>
              <a:rPr lang="en-US" sz="1200">
                <a:solidFill>
                  <a:srgbClr val="4C4C4C"/>
                </a:solidFill>
                <a:latin typeface="Arial" charset="0"/>
              </a:rPr>
              <a:t> In libris graecis appetere mea. At vim odio lorem omnes, pri id iuvaret partiendo. Vivendo menandri et sed. Lorem volumus blandit cu has.Sit cu alia porro fuisset. </a:t>
            </a:r>
          </a:p>
          <a:p>
            <a:pPr>
              <a:spcBef>
                <a:spcPct val="50000"/>
              </a:spcBef>
            </a:pPr>
            <a:r>
              <a:rPr lang="en-US" sz="1200">
                <a:solidFill>
                  <a:srgbClr val="4C4C4C"/>
                </a:solidFill>
                <a:latin typeface="Arial" charset="0"/>
              </a:rPr>
              <a:t>Ea pro natum invidunt repudiandae, his et facilisis vituperatoribus. Mei eu ubique altera senserit, consul eripuit accusata has ne. </a:t>
            </a:r>
          </a:p>
          <a:p>
            <a:pPr>
              <a:spcBef>
                <a:spcPct val="50000"/>
              </a:spcBef>
            </a:pPr>
            <a:r>
              <a:rPr lang="en-US" sz="1200">
                <a:solidFill>
                  <a:srgbClr val="4C4C4C"/>
                </a:solidFill>
                <a:latin typeface="Arial" charset="0"/>
              </a:rPr>
              <a:t>In libris graecis appetere mea. At vim odio lorem omnes, pri id iuvaret partiendo. Vivendo menandri et sed. </a:t>
            </a:r>
          </a:p>
        </p:txBody>
      </p:sp>
      <p:sp>
        <p:nvSpPr>
          <p:cNvPr id="2053" name="Text Box 7"/>
          <p:cNvSpPr txBox="1">
            <a:spLocks noChangeArrowheads="1"/>
          </p:cNvSpPr>
          <p:nvPr/>
        </p:nvSpPr>
        <p:spPr bwMode="auto">
          <a:xfrm>
            <a:off x="971550" y="5408613"/>
            <a:ext cx="3095625" cy="2124075"/>
          </a:xfrm>
          <a:prstGeom prst="rect">
            <a:avLst/>
          </a:prstGeom>
          <a:noFill/>
          <a:ln w="9525">
            <a:noFill/>
            <a:miter lim="800000"/>
            <a:headEnd/>
            <a:tailEnd/>
          </a:ln>
        </p:spPr>
        <p:txBody>
          <a:bodyPr>
            <a:spAutoFit/>
          </a:bodyPr>
          <a:lstStyle/>
          <a:p>
            <a:pPr>
              <a:spcBef>
                <a:spcPct val="50000"/>
              </a:spcBef>
            </a:pPr>
            <a:r>
              <a:rPr lang="en-US" sz="1200">
                <a:solidFill>
                  <a:srgbClr val="4C4C4C"/>
                </a:solidFill>
                <a:latin typeface="Arial" charset="0"/>
              </a:rPr>
              <a:t>In libris graecis appetere mea. At vim odio lorem omnes, pri id iuvaret partiendo. Vivendo menandri et sed. Lorem volumus blandit cu has.Sit cu alia porro fuisset. </a:t>
            </a:r>
          </a:p>
          <a:p>
            <a:pPr>
              <a:spcBef>
                <a:spcPct val="50000"/>
              </a:spcBef>
            </a:pPr>
            <a:r>
              <a:rPr lang="en-US" sz="1200">
                <a:solidFill>
                  <a:srgbClr val="4C4C4C"/>
                </a:solidFill>
                <a:latin typeface="Arial" charset="0"/>
              </a:rPr>
              <a:t>Ea pro natum invidunt repudiandae, his et facilisis vituperatoribus. Mei eu ubique altera senserit, consul eripuit accusata has ne. </a:t>
            </a:r>
          </a:p>
          <a:p>
            <a:pPr>
              <a:spcBef>
                <a:spcPct val="50000"/>
              </a:spcBef>
            </a:pPr>
            <a:r>
              <a:rPr lang="en-US" sz="1200">
                <a:solidFill>
                  <a:srgbClr val="4C4C4C"/>
                </a:solidFill>
                <a:latin typeface="Arial" charset="0"/>
              </a:rPr>
              <a:t>Ea pro natum invidunt repudiandae, his et facilisis vituperatoribus. </a:t>
            </a:r>
          </a:p>
        </p:txBody>
      </p:sp>
      <p:pic>
        <p:nvPicPr>
          <p:cNvPr id="19464" name="Picture 8" descr="shadow"/>
          <p:cNvPicPr>
            <a:picLocks noChangeAspect="1" noChangeArrowheads="1"/>
          </p:cNvPicPr>
          <p:nvPr/>
        </p:nvPicPr>
        <p:blipFill>
          <a:blip r:embed="rId3" cstate="print"/>
          <a:srcRect/>
          <a:stretch>
            <a:fillRect/>
          </a:stretch>
        </p:blipFill>
        <p:spPr bwMode="auto">
          <a:xfrm>
            <a:off x="5220072" y="3032956"/>
            <a:ext cx="3168650" cy="345598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055" name="Text Box 10"/>
          <p:cNvSpPr txBox="1">
            <a:spLocks noChangeArrowheads="1"/>
          </p:cNvSpPr>
          <p:nvPr/>
        </p:nvSpPr>
        <p:spPr bwMode="auto">
          <a:xfrm>
            <a:off x="287338" y="188913"/>
            <a:ext cx="8683625" cy="1138237"/>
          </a:xfrm>
          <a:prstGeom prst="rect">
            <a:avLst/>
          </a:prstGeom>
          <a:noFill/>
          <a:ln w="9525">
            <a:noFill/>
            <a:miter lim="800000"/>
            <a:headEnd/>
            <a:tailEnd/>
          </a:ln>
        </p:spPr>
        <p:txBody>
          <a:bodyPr wrap="none">
            <a:spAutoFit/>
          </a:bodyPr>
          <a:lstStyle/>
          <a:p>
            <a:r>
              <a:rPr lang="tr-TR" sz="6800" b="1">
                <a:solidFill>
                  <a:srgbClr val="4C4C4C"/>
                </a:solidFill>
              </a:rPr>
              <a:t>NEWS PAPER TITLE</a:t>
            </a:r>
            <a:endParaRPr lang="en-GB" sz="6800" b="1">
              <a:solidFill>
                <a:srgbClr val="4C4C4C"/>
              </a:solidFill>
            </a:endParaRPr>
          </a:p>
        </p:txBody>
      </p:sp>
      <p:sp>
        <p:nvSpPr>
          <p:cNvPr id="2057" name="Text Box 12"/>
          <p:cNvSpPr txBox="1">
            <a:spLocks noChangeArrowheads="1"/>
          </p:cNvSpPr>
          <p:nvPr/>
        </p:nvSpPr>
        <p:spPr bwMode="auto">
          <a:xfrm>
            <a:off x="3095625" y="1885950"/>
            <a:ext cx="3509963" cy="274638"/>
          </a:xfrm>
          <a:prstGeom prst="rect">
            <a:avLst/>
          </a:prstGeom>
          <a:noFill/>
          <a:ln w="9525">
            <a:noFill/>
            <a:miter lim="800000"/>
            <a:headEnd/>
            <a:tailEnd/>
          </a:ln>
        </p:spPr>
        <p:txBody>
          <a:bodyPr wrap="none">
            <a:spAutoFit/>
          </a:bodyPr>
          <a:lstStyle/>
          <a:p>
            <a:r>
              <a:rPr lang="en-GB" sz="1200" b="1">
                <a:solidFill>
                  <a:srgbClr val="4C4C4C"/>
                </a:solidFill>
                <a:latin typeface="Arial Black" pitchFamily="34" charset="0"/>
              </a:rPr>
              <a:t>THE WORLD’S FAVOURITE NEWSPAPER</a:t>
            </a:r>
          </a:p>
        </p:txBody>
      </p:sp>
      <p:sp>
        <p:nvSpPr>
          <p:cNvPr id="2058" name="Text Box 13"/>
          <p:cNvSpPr txBox="1">
            <a:spLocks noChangeArrowheads="1"/>
          </p:cNvSpPr>
          <p:nvPr/>
        </p:nvSpPr>
        <p:spPr bwMode="auto">
          <a:xfrm>
            <a:off x="7567613" y="1903413"/>
            <a:ext cx="1036637" cy="244475"/>
          </a:xfrm>
          <a:prstGeom prst="rect">
            <a:avLst/>
          </a:prstGeom>
          <a:noFill/>
          <a:ln w="9525">
            <a:noFill/>
            <a:miter lim="800000"/>
            <a:headEnd/>
            <a:tailEnd/>
          </a:ln>
        </p:spPr>
        <p:txBody>
          <a:bodyPr wrap="none">
            <a:spAutoFit/>
          </a:bodyPr>
          <a:lstStyle/>
          <a:p>
            <a:r>
              <a:rPr lang="en-GB" sz="1000" b="1">
                <a:solidFill>
                  <a:srgbClr val="4C4C4C"/>
                </a:solidFill>
                <a:latin typeface="Arial Black" pitchFamily="34" charset="0"/>
              </a:rPr>
              <a:t>- Since 1879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609600" y="2309813"/>
            <a:ext cx="8102600" cy="701675"/>
          </a:xfrm>
          <a:prstGeom prst="rect">
            <a:avLst/>
          </a:prstGeom>
          <a:noFill/>
          <a:ln w="9525">
            <a:noFill/>
            <a:miter lim="800000"/>
            <a:headEnd/>
            <a:tailEnd/>
          </a:ln>
        </p:spPr>
        <p:txBody>
          <a:bodyPr wrap="none">
            <a:spAutoFit/>
          </a:bodyPr>
          <a:lstStyle/>
          <a:p>
            <a:r>
              <a:rPr lang="en-US" sz="4000" b="1">
                <a:solidFill>
                  <a:srgbClr val="4C4C4C"/>
                </a:solidFill>
              </a:rPr>
              <a:t>INSERT YOUR HEADLINE HERE</a:t>
            </a:r>
            <a:endParaRPr lang="en-US" sz="4000" b="1"/>
          </a:p>
        </p:txBody>
      </p:sp>
      <p:sp>
        <p:nvSpPr>
          <p:cNvPr id="3075" name="Rectangle 4"/>
          <p:cNvSpPr>
            <a:spLocks noChangeArrowheads="1"/>
          </p:cNvSpPr>
          <p:nvPr/>
        </p:nvSpPr>
        <p:spPr bwMode="auto">
          <a:xfrm>
            <a:off x="685800" y="3048000"/>
            <a:ext cx="3733800" cy="3581400"/>
          </a:xfrm>
          <a:prstGeom prst="rect">
            <a:avLst/>
          </a:prstGeom>
          <a:solidFill>
            <a:srgbClr val="CFC6AD"/>
          </a:solidFill>
          <a:ln w="9525">
            <a:solidFill>
              <a:schemeClr val="tx1"/>
            </a:solidFill>
            <a:miter lim="800000"/>
            <a:headEnd/>
            <a:tailEnd/>
          </a:ln>
        </p:spPr>
        <p:txBody>
          <a:bodyPr wrap="none" anchor="ctr"/>
          <a:lstStyle/>
          <a:p>
            <a:endParaRPr lang="tr-TR"/>
          </a:p>
        </p:txBody>
      </p:sp>
      <p:sp>
        <p:nvSpPr>
          <p:cNvPr id="3076" name="Text Box 5"/>
          <p:cNvSpPr txBox="1">
            <a:spLocks noChangeArrowheads="1"/>
          </p:cNvSpPr>
          <p:nvPr/>
        </p:nvSpPr>
        <p:spPr bwMode="auto">
          <a:xfrm>
            <a:off x="4800600" y="2971800"/>
            <a:ext cx="1905000" cy="457200"/>
          </a:xfrm>
          <a:prstGeom prst="rect">
            <a:avLst/>
          </a:prstGeom>
          <a:noFill/>
          <a:ln w="9525">
            <a:noFill/>
            <a:miter lim="800000"/>
            <a:headEnd/>
            <a:tailEnd/>
          </a:ln>
        </p:spPr>
        <p:txBody>
          <a:bodyPr>
            <a:spAutoFit/>
          </a:bodyPr>
          <a:lstStyle/>
          <a:p>
            <a:pPr>
              <a:spcBef>
                <a:spcPct val="50000"/>
              </a:spcBef>
            </a:pPr>
            <a:endParaRPr lang="en-GB">
              <a:latin typeface="Arial" charset="0"/>
            </a:endParaRPr>
          </a:p>
        </p:txBody>
      </p:sp>
      <p:sp>
        <p:nvSpPr>
          <p:cNvPr id="3077" name="Text Box 6"/>
          <p:cNvSpPr txBox="1">
            <a:spLocks noChangeArrowheads="1"/>
          </p:cNvSpPr>
          <p:nvPr/>
        </p:nvSpPr>
        <p:spPr bwMode="auto">
          <a:xfrm>
            <a:off x="4648200" y="2971800"/>
            <a:ext cx="2133600" cy="3744913"/>
          </a:xfrm>
          <a:prstGeom prst="rect">
            <a:avLst/>
          </a:prstGeom>
          <a:noFill/>
          <a:ln w="9525">
            <a:noFill/>
            <a:miter lim="800000"/>
            <a:headEnd/>
            <a:tailEnd/>
          </a:ln>
        </p:spPr>
        <p:txBody>
          <a:bodyPr>
            <a:spAutoFit/>
          </a:bodyPr>
          <a:lstStyle/>
          <a:p>
            <a:pPr>
              <a:spcBef>
                <a:spcPct val="50000"/>
              </a:spcBef>
            </a:pPr>
            <a:r>
              <a:rPr lang="en-US" b="1">
                <a:solidFill>
                  <a:srgbClr val="4C4C4C"/>
                </a:solidFill>
              </a:rPr>
              <a:t>Lorem ipsum</a:t>
            </a:r>
            <a:r>
              <a:rPr lang="en-US" sz="1200">
                <a:solidFill>
                  <a:srgbClr val="4C4C4C"/>
                </a:solidFill>
              </a:rPr>
              <a:t> </a:t>
            </a:r>
          </a:p>
          <a:p>
            <a:pPr>
              <a:spcBef>
                <a:spcPct val="50000"/>
              </a:spcBef>
            </a:pPr>
            <a:r>
              <a:rPr lang="en-US" sz="1200">
                <a:solidFill>
                  <a:srgbClr val="4C4C4C"/>
                </a:solidFill>
              </a:rPr>
              <a:t>In libris graecis appetere mea. At vim odio lorem omnes, pri id iuvaret partiendo. Vivendo menandri et sed. Lorem volumus blandit cu has.Sit cu alia porro fuisset. </a:t>
            </a:r>
          </a:p>
          <a:p>
            <a:pPr>
              <a:spcBef>
                <a:spcPct val="50000"/>
              </a:spcBef>
            </a:pPr>
            <a:r>
              <a:rPr lang="en-US" sz="1200">
                <a:solidFill>
                  <a:srgbClr val="4C4C4C"/>
                </a:solidFill>
              </a:rPr>
              <a:t>Ea pro natum invidunt repudiandae, his et facilisis vituperatoribus. Mei eu ubique altera senserit, consul eripuit accusata has ne. Ignota verterem te nam, eu cibo causae menandri vim. Sit rebum erant dolorem et, sed odio error ad.Vel molestie corrumpit deterruisset ad, mollis ceteros ad sea.</a:t>
            </a:r>
            <a:endParaRPr lang="en-US" b="1">
              <a:solidFill>
                <a:srgbClr val="4383B4"/>
              </a:solidFill>
              <a:latin typeface="Arial" charset="0"/>
            </a:endParaRPr>
          </a:p>
        </p:txBody>
      </p:sp>
      <p:sp>
        <p:nvSpPr>
          <p:cNvPr id="3078" name="Text Box 7"/>
          <p:cNvSpPr txBox="1">
            <a:spLocks noChangeArrowheads="1"/>
          </p:cNvSpPr>
          <p:nvPr/>
        </p:nvSpPr>
        <p:spPr bwMode="auto">
          <a:xfrm>
            <a:off x="6705600" y="3036888"/>
            <a:ext cx="2133600" cy="3287712"/>
          </a:xfrm>
          <a:prstGeom prst="rect">
            <a:avLst/>
          </a:prstGeom>
          <a:noFill/>
          <a:ln w="9525">
            <a:noFill/>
            <a:miter lim="800000"/>
            <a:headEnd/>
            <a:tailEnd/>
          </a:ln>
        </p:spPr>
        <p:txBody>
          <a:bodyPr>
            <a:spAutoFit/>
          </a:bodyPr>
          <a:lstStyle/>
          <a:p>
            <a:pPr>
              <a:spcBef>
                <a:spcPct val="50000"/>
              </a:spcBef>
            </a:pPr>
            <a:r>
              <a:rPr lang="en-US" sz="1200">
                <a:solidFill>
                  <a:srgbClr val="4C4C4C"/>
                </a:solidFill>
              </a:rPr>
              <a:t>In libris graecis appetere mea. At vim odio lorem omnes, pri id iuvaret partiendo. Vivendo menandri et sed. Lorem volumus blandit cu has.Sit cu alia porro fuisset. </a:t>
            </a:r>
          </a:p>
          <a:p>
            <a:pPr>
              <a:spcBef>
                <a:spcPct val="50000"/>
              </a:spcBef>
            </a:pPr>
            <a:r>
              <a:rPr lang="en-US" sz="1200">
                <a:solidFill>
                  <a:srgbClr val="4C4C4C"/>
                </a:solidFill>
              </a:rPr>
              <a:t>Ea pro natum invidunt repudiandae, his et facilisis vituperatoribus. Mei eu ubique altera senserit, consul eripuit accusata has ne. Ignota verterem te nam, eu cibo causae menandri vim. Sit rebum erant dolorem et, sed odio error ad.Vel molestie corrumpit deterruisset ad, mollis ceteros ad sea.</a:t>
            </a:r>
          </a:p>
        </p:txBody>
      </p:sp>
      <p:pic>
        <p:nvPicPr>
          <p:cNvPr id="3080" name="Picture 8" descr="shadow"/>
          <p:cNvPicPr>
            <a:picLocks noChangeAspect="1" noChangeArrowheads="1"/>
          </p:cNvPicPr>
          <p:nvPr/>
        </p:nvPicPr>
        <p:blipFill>
          <a:blip r:embed="rId3" cstate="print"/>
          <a:srcRect/>
          <a:stretch>
            <a:fillRect/>
          </a:stretch>
        </p:blipFill>
        <p:spPr bwMode="auto">
          <a:xfrm>
            <a:off x="1022350" y="3187700"/>
            <a:ext cx="3168650" cy="34559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335</Words>
  <Application>Microsoft PowerPoint</Application>
  <PresentationFormat>On-screen Show (4:3)</PresentationFormat>
  <Paragraphs>17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Times</vt:lpstr>
      <vt:lpstr>ＭＳ Ｐゴシック</vt:lpstr>
      <vt:lpstr>Arial</vt:lpstr>
      <vt:lpstr>Arial Black</vt:lpstr>
      <vt:lpstr>Blank Presentation</vt:lpstr>
      <vt:lpstr>Slide 1</vt:lpstr>
      <vt:lpstr>Slide 2</vt:lpstr>
    </vt:vector>
  </TitlesOfParts>
  <Company>Presentation Magazine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Editable Newspapers Template</dc:title>
  <dc:creator>Presentation Magazine</dc:creator>
  <cp:lastModifiedBy>BlueBerryLabs Pvt Lt</cp:lastModifiedBy>
  <cp:revision>22</cp:revision>
  <dcterms:created xsi:type="dcterms:W3CDTF">2007-10-10T08:29:48Z</dcterms:created>
  <dcterms:modified xsi:type="dcterms:W3CDTF">2015-03-16T09:24:26Z</dcterms:modified>
</cp:coreProperties>
</file>