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Ploue-Smith" initials="CP" lastIdx="1" clrIdx="0">
    <p:extLst>
      <p:ext uri="{19B8F6BF-5375-455C-9EA6-DF929625EA0E}">
        <p15:presenceInfo xmlns:p15="http://schemas.microsoft.com/office/powerpoint/2012/main" userId="S-1-5-21-330554652-2360118274-2199606481-1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509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15033"/>
              </p:ext>
            </p:extLst>
          </p:nvPr>
        </p:nvGraphicFramePr>
        <p:xfrm>
          <a:off x="243190" y="719666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</a:tblGrid>
              <a:tr h="44164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BACKLOG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ACTIVE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DEVELOPMENT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TESTING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DEPLOYMENT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COMPLETE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93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ACTIVE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ACTIVE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42225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801090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801090"/>
            <a:ext cx="112782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80109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801090"/>
            <a:ext cx="112782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801090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801090"/>
            <a:ext cx="112782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801090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801090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314863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3148632"/>
            <a:ext cx="112782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3148632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3148632"/>
            <a:ext cx="112782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4496174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4496174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100016</a:t>
            </a: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77886"/>
              </p:ext>
            </p:extLst>
          </p:nvPr>
        </p:nvGraphicFramePr>
        <p:xfrm>
          <a:off x="243190" y="5887413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MEMBERS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TX</a:t>
            </a:r>
            <a:endParaRPr lang="en-US" sz="1200" dirty="0"/>
          </a:p>
        </p:txBody>
      </p:sp>
      <p:sp>
        <p:nvSpPr>
          <p:cNvPr id="40" name="Freeform 39"/>
          <p:cNvSpPr/>
          <p:nvPr/>
        </p:nvSpPr>
        <p:spPr>
          <a:xfrm>
            <a:off x="256668" y="237077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FL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1683536" y="24105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3150004" y="241055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AK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4667415" y="24350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AR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10449320" y="38334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CO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6102251" y="23769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NM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10466307" y="2416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CA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5016883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NY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7535274" y="2417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KA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438054" y="517662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OH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9025961" y="241055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PA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6000" y="51265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TX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233158" y="37335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FL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557259" y="37978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1783204" y="377515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AK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2090437" y="380957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AR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3460760" y="246558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CO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4667415" y="377515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NM</a:t>
            </a:r>
            <a:endParaRPr lang="en-US" sz="1200" dirty="0"/>
          </a:p>
        </p:txBody>
      </p:sp>
      <p:sp>
        <p:nvSpPr>
          <p:cNvPr id="58" name="Freeform 57"/>
          <p:cNvSpPr/>
          <p:nvPr/>
        </p:nvSpPr>
        <p:spPr>
          <a:xfrm>
            <a:off x="586076" y="242581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CA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1685683" y="507406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NY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6083410" y="375809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KA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6397365" y="38173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OH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675647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PA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902436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TX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Board_PPT" id="{302DD86C-572B-0440-9624-C7997C3D1FCD}" vid="{ABF5F577-E12F-EE48-B124-FA8D950C2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Temp_KanbanBoard_PPT</Template>
  <TotalTime>7</TotalTime>
  <Words>64</Words>
  <Application>Microsoft Office PowerPoint</Application>
  <PresentationFormat>Grand écran</PresentationFormat>
  <Paragraphs>64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Catherine Ploue-Smith</cp:lastModifiedBy>
  <cp:revision>4</cp:revision>
  <dcterms:created xsi:type="dcterms:W3CDTF">2016-08-19T21:04:03Z</dcterms:created>
  <dcterms:modified xsi:type="dcterms:W3CDTF">2016-08-19T21:14:36Z</dcterms:modified>
</cp:coreProperties>
</file>