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>
        <p:scale>
          <a:sx n="96" d="100"/>
          <a:sy n="96" d="100"/>
        </p:scale>
        <p:origin x="6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kanban+c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0463"/>
              </p:ext>
            </p:extLst>
          </p:nvPr>
        </p:nvGraphicFramePr>
        <p:xfrm>
          <a:off x="1823356" y="1314511"/>
          <a:ext cx="8523516" cy="5145694"/>
        </p:xfrm>
        <a:graphic>
          <a:graphicData uri="http://schemas.openxmlformats.org/drawingml/2006/table">
            <a:tbl>
              <a:tblPr bandRow="1">
                <a:effectLst>
                  <a:outerShdw blurRad="254000" dist="38100" dir="5400000" algn="t" rotWithShape="0">
                    <a:prstClr val="black">
                      <a:alpha val="36000"/>
                    </a:prstClr>
                  </a:outerShdw>
                  <a:reflection blurRad="6350" stA="50000" endA="300" endPos="28000" dir="5400000" sy="-100000" algn="bl" rotWithShape="0"/>
                </a:effectLst>
                <a:tableStyleId>{F5AB1C69-6EDB-4FF4-983F-18BD219EF322}</a:tableStyleId>
              </a:tblPr>
              <a:tblGrid>
                <a:gridCol w="1420586"/>
                <a:gridCol w="1420586"/>
                <a:gridCol w="1420586"/>
                <a:gridCol w="1420586"/>
                <a:gridCol w="1420586"/>
                <a:gridCol w="1420586"/>
              </a:tblGrid>
              <a:tr h="27480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ITEM NO.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ITEM DESCRIPTION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SUPPLIER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CONSUMER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KANBAN SIZE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12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PRODUCT TYPE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BOX CAPACITY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BOX TYPE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RACK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SHELF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BIN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88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MINIMUM INVENTORY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REORDER PART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STANDARD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ORDER QUANTITY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LEAD TIME IN DAYS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77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ITEM IMAGE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ITEM BARCODE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897">
                <a:tc rowSpan="2"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INSERT IMAGE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INSERT BARCODE</a:t>
                      </a:r>
                      <a:endParaRPr lang="en-US" b="1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35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261257" y="762000"/>
            <a:ext cx="4463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Arial" charset="0"/>
                <a:ea typeface="Arial" charset="0"/>
                <a:cs typeface="Arial" charset="0"/>
              </a:rPr>
              <a:t>KANBAN CARD</a:t>
            </a:r>
            <a:endParaRPr lang="en-US" sz="2000" b="1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Card_PPT" id="{2F535186-6BD4-7241-9256-21735B63BDB1}" vid="{CDE032D0-0D0E-0543-BEC4-310198BE7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Temp_KanbanCard_PPT</Template>
  <TotalTime>1</TotalTime>
  <Words>41</Words>
  <Application>Microsoft Office PowerPoint</Application>
  <PresentationFormat>Grand écran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Catherine Ploue-Smith</cp:lastModifiedBy>
  <cp:revision>2</cp:revision>
  <dcterms:created xsi:type="dcterms:W3CDTF">2016-08-19T21:12:03Z</dcterms:created>
  <dcterms:modified xsi:type="dcterms:W3CDTF">2016-08-19T21:13:23Z</dcterms:modified>
</cp:coreProperties>
</file>