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AE2F"/>
    <a:srgbClr val="FFCC00"/>
    <a:srgbClr val="FFFF66"/>
    <a:srgbClr val="117D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83" autoAdjust="0"/>
    <p:restoredTop sz="99417" autoAdjust="0"/>
  </p:normalViewPr>
  <p:slideViewPr>
    <p:cSldViewPr>
      <p:cViewPr>
        <p:scale>
          <a:sx n="90" d="100"/>
          <a:sy n="90" d="100"/>
        </p:scale>
        <p:origin x="-992" y="-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D72A28-6E37-47CE-99F3-5D79F25CC39C}" type="datetimeFigureOut">
              <a:rPr lang="en-AU"/>
              <a:pPr>
                <a:defRPr/>
              </a:pPr>
              <a:t>2/9/18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122FFE-DB63-40EA-9FEE-44EB1B5B8D88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C3E465-A95D-4597-BBF9-26C754D96299}" type="datetimeFigureOut">
              <a:rPr lang="en-AU"/>
              <a:pPr>
                <a:defRPr/>
              </a:pPr>
              <a:t>2/9/18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8779D-A852-4C26-A0A1-5A3CB14F59E7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003BD2-B302-4065-8E99-2355CEE672DB}" type="datetimeFigureOut">
              <a:rPr lang="en-AU"/>
              <a:pPr>
                <a:defRPr/>
              </a:pPr>
              <a:t>2/9/18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480572-E297-4EBD-8255-898ED9D02C35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A98839-D685-4C73-B910-02BFDA2B749B}" type="datetimeFigureOut">
              <a:rPr lang="en-AU"/>
              <a:pPr>
                <a:defRPr/>
              </a:pPr>
              <a:t>2/9/18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0D9A4-4E52-4AD1-8EB0-900F6A90443A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AAF60F-EB10-457D-92B9-86DC9D79DCD7}" type="datetimeFigureOut">
              <a:rPr lang="en-AU"/>
              <a:pPr>
                <a:defRPr/>
              </a:pPr>
              <a:t>2/9/18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7A5679-EA2C-46D6-B854-408EE1EA3809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BE288-3AA6-4EA2-A97C-C0F2E9166CED}" type="datetimeFigureOut">
              <a:rPr lang="en-AU"/>
              <a:pPr>
                <a:defRPr/>
              </a:pPr>
              <a:t>2/9/18</a:t>
            </a:fld>
            <a:endParaRPr lang="en-A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E55B0D-09C6-459E-B8A3-607027447B8C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B3E126-A795-4B39-92C1-A890E8F0A63A}" type="datetimeFigureOut">
              <a:rPr lang="en-AU"/>
              <a:pPr>
                <a:defRPr/>
              </a:pPr>
              <a:t>2/9/18</a:t>
            </a:fld>
            <a:endParaRPr lang="en-A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1D323D-0B25-479C-8BF4-EDBB52B1E853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74AFA-2ED2-41BB-AB23-C492E8D3F56A}" type="datetimeFigureOut">
              <a:rPr lang="en-AU"/>
              <a:pPr>
                <a:defRPr/>
              </a:pPr>
              <a:t>2/9/18</a:t>
            </a:fld>
            <a:endParaRPr lang="en-A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71606E-9F33-4538-9D7A-C71704F4E7A0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F74AA1-C955-4B09-854E-3E4A6094309B}" type="datetimeFigureOut">
              <a:rPr lang="en-AU"/>
              <a:pPr>
                <a:defRPr/>
              </a:pPr>
              <a:t>2/9/18</a:t>
            </a:fld>
            <a:endParaRPr lang="en-A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BD877-F750-48E0-B45A-8BA024CAC84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545C4F-B111-4FA9-A6D6-9A3BB3272E45}" type="datetimeFigureOut">
              <a:rPr lang="en-AU"/>
              <a:pPr>
                <a:defRPr/>
              </a:pPr>
              <a:t>2/9/18</a:t>
            </a:fld>
            <a:endParaRPr lang="en-A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10060D-2F21-47EB-BC31-98104C39A172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AU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831E00-63A6-41AF-880F-91E4C617D98D}" type="datetimeFigureOut">
              <a:rPr lang="en-AU"/>
              <a:pPr>
                <a:defRPr/>
              </a:pPr>
              <a:t>2/9/18</a:t>
            </a:fld>
            <a:endParaRPr lang="en-A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6C7D24-C3F6-4886-8F39-AFA0FA232809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AU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9776A25-9BB3-4F0F-AC34-3943AB32122F}" type="datetimeFigureOut">
              <a:rPr lang="en-AU"/>
              <a:pPr>
                <a:defRPr/>
              </a:pPr>
              <a:t>2/9/18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AAB79E4-85D4-4C2B-995D-78D62893DB18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24"/>
          <p:cNvSpPr>
            <a:spLocks noGrp="1"/>
          </p:cNvSpPr>
          <p:nvPr>
            <p:ph type="title"/>
          </p:nvPr>
        </p:nvSpPr>
        <p:spPr>
          <a:xfrm>
            <a:off x="152400" y="122238"/>
            <a:ext cx="8839200" cy="258762"/>
          </a:xfrm>
        </p:spPr>
        <p:txBody>
          <a:bodyPr/>
          <a:lstStyle/>
          <a:p>
            <a:pPr algn="l"/>
            <a:r>
              <a:rPr lang="en-US" sz="1800" b="1" spc="-100" dirty="0" smtClean="0">
                <a:cs typeface="Arial" pitchFamily="34" charset="0"/>
              </a:rPr>
              <a:t>MISSION MODEL CANVAS </a:t>
            </a:r>
            <a:r>
              <a:rPr lang="en-US" sz="1800" spc="-100" dirty="0" smtClean="0">
                <a:cs typeface="Arial" pitchFamily="34" charset="0"/>
              </a:rPr>
              <a:t>– </a:t>
            </a:r>
            <a:r>
              <a:rPr lang="en-US" sz="1800" i="1" spc="-100" dirty="0" smtClean="0">
                <a:cs typeface="Arial" pitchFamily="34" charset="0"/>
              </a:rPr>
              <a:t>ORGANIZATION/PROJECT NAME</a:t>
            </a:r>
            <a:endParaRPr lang="en-AU" sz="1800" i="1" dirty="0">
              <a:cs typeface="Arial" pitchFamily="34" charset="0"/>
            </a:endParaRPr>
          </a:p>
        </p:txBody>
      </p:sp>
      <p:graphicFrame>
        <p:nvGraphicFramePr>
          <p:cNvPr id="1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4318330"/>
              </p:ext>
            </p:extLst>
          </p:nvPr>
        </p:nvGraphicFramePr>
        <p:xfrm>
          <a:off x="152400" y="457200"/>
          <a:ext cx="8839200" cy="639678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76784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8956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78280"/>
                <a:gridCol w="176784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76784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76784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2476500">
                <a:tc rowSpan="2">
                  <a:txBody>
                    <a:bodyPr/>
                    <a:lstStyle/>
                    <a:p>
                      <a:r>
                        <a:rPr lang="en-AU" sz="1500" b="1" spc="-100" baseline="0" dirty="0" smtClean="0">
                          <a:latin typeface="+mj-lt"/>
                          <a:cs typeface="Times New Roman" pitchFamily="18" charset="0"/>
                        </a:rPr>
                        <a:t>PARTNERS</a:t>
                      </a:r>
                    </a:p>
                    <a:p>
                      <a:r>
                        <a:rPr lang="en-AU" sz="1100" b="0" i="1" spc="0" baseline="0" dirty="0" smtClean="0">
                          <a:latin typeface="+mj-lt"/>
                          <a:cs typeface="Arial" pitchFamily="34" charset="0"/>
                        </a:rPr>
                        <a:t>Who are your key partners? Suppliers? What are you getting from them? Giving them?</a:t>
                      </a:r>
                      <a:endParaRPr lang="en-AU" sz="1100" b="0" spc="-100" baseline="0" dirty="0" smtClean="0">
                        <a:latin typeface="+mj-lt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AU" sz="1500" b="1" spc="-100" dirty="0" smtClean="0">
                          <a:latin typeface="+mj-lt"/>
                        </a:rPr>
                        <a:t>ACTIVITIES</a:t>
                      </a:r>
                    </a:p>
                    <a:p>
                      <a:r>
                        <a:rPr lang="en-AU" sz="1100" b="0" i="1" spc="0" baseline="0" dirty="0" smtClean="0">
                          <a:latin typeface="+mj-lt"/>
                        </a:rPr>
                        <a:t>What key activities do you need to be expert in?</a:t>
                      </a: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1500" b="1" i="0" u="none" strike="noStrike" kern="1200" cap="none" spc="-10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VALUE PROPOSITION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11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How are you solving each customers’ pains/gains? How? What product/service features match their needs?</a:t>
                      </a: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AU" sz="1500" b="1" spc="-100" baseline="0" dirty="0" smtClean="0">
                          <a:latin typeface="+mj-lt"/>
                        </a:rPr>
                        <a:t>BUY-IN / SUPPORT</a:t>
                      </a:r>
                    </a:p>
                    <a:p>
                      <a:r>
                        <a:rPr lang="en-AU" sz="1100" b="0" i="1" baseline="0" dirty="0" smtClean="0">
                          <a:latin typeface="+mj-lt"/>
                        </a:rPr>
                        <a:t>How does the team get “buy-in” from all the beneficiaries?</a:t>
                      </a: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en-AU" sz="1500" b="1" spc="-100" baseline="0" dirty="0" smtClean="0">
                          <a:latin typeface="+mj-lt"/>
                        </a:rPr>
                        <a:t>BENEFICIARIES</a:t>
                      </a:r>
                    </a:p>
                    <a:p>
                      <a:r>
                        <a:rPr lang="en-AU" sz="1100" b="0" i="1" spc="0" baseline="0" dirty="0" smtClean="0">
                          <a:latin typeface="+mj-lt"/>
                        </a:rPr>
                        <a:t>Who are your most important customers? Stakeholders? What are their pains/gains? What job do they want you to get done for them?</a:t>
                      </a: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47650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AU" sz="1500" b="1" spc="-100" dirty="0" smtClean="0">
                          <a:latin typeface="+mj-lt"/>
                        </a:rPr>
                        <a:t>RESOURCES</a:t>
                      </a:r>
                      <a:endParaRPr lang="en-AU" sz="1500" b="1" spc="-100" baseline="0" dirty="0" smtClean="0">
                        <a:latin typeface="+mj-lt"/>
                      </a:endParaRPr>
                    </a:p>
                    <a:p>
                      <a:r>
                        <a:rPr lang="en-AU" sz="1100" b="0" i="1" spc="0" baseline="0" dirty="0" smtClean="0">
                          <a:latin typeface="+mj-lt"/>
                        </a:rPr>
                        <a:t>What key resources do you need to own or acquire? Financial? Human?</a:t>
                      </a:r>
                      <a:endParaRPr lang="en-AU" sz="1100" b="0" i="1" baseline="0" dirty="0" smtClean="0">
                        <a:latin typeface="+mj-lt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500" b="1" spc="-100" baseline="0" dirty="0" smtClean="0">
                          <a:latin typeface="+mn-lt"/>
                        </a:rPr>
                        <a:t>MARKETING / DEPLOYMENT</a:t>
                      </a:r>
                    </a:p>
                    <a:p>
                      <a:r>
                        <a:rPr lang="en-AU" sz="1100" b="0" i="1" baseline="0" dirty="0" smtClean="0">
                          <a:latin typeface="+mn-lt"/>
                        </a:rPr>
                        <a:t>How will you market and deploy the product/service offering?</a:t>
                      </a:r>
                      <a:endParaRPr lang="en-AU" sz="1100" b="0" baseline="0" dirty="0" smtClean="0">
                        <a:latin typeface="+mn-lt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219200">
                <a:tc gridSpan="2">
                  <a:txBody>
                    <a:bodyPr/>
                    <a:lstStyle/>
                    <a:p>
                      <a:r>
                        <a:rPr lang="en-AU" sz="1500" b="1" spc="-100" baseline="0" dirty="0" smtClean="0">
                          <a:latin typeface="+mj-lt"/>
                        </a:rPr>
                        <a:t>COSTS</a:t>
                      </a:r>
                    </a:p>
                    <a:p>
                      <a:r>
                        <a:rPr lang="en-AU" sz="1100" b="0" i="1" baseline="0" dirty="0" smtClean="0">
                          <a:latin typeface="+mj-lt"/>
                        </a:rPr>
                        <a:t>List your fixed and variable costs.</a:t>
                      </a:r>
                      <a:endParaRPr lang="en-AU" sz="1200" b="0" baseline="0" dirty="0" smtClean="0">
                        <a:latin typeface="+mj-lt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500" b="1" spc="-100" baseline="0" dirty="0" smtClean="0">
                          <a:latin typeface="+mj-lt"/>
                        </a:rPr>
                        <a:t>FUNDING STREAMS      </a:t>
                      </a:r>
                      <a:r>
                        <a:rPr lang="en-AU" sz="1100" b="0" i="1" spc="0" baseline="0" dirty="0" smtClean="0">
                          <a:latin typeface="+mj-lt"/>
                        </a:rPr>
                        <a:t>List your sources of funding.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100" b="0" i="1" spc="0" baseline="0" dirty="0" smtClean="0">
                          <a:latin typeface="+mj-lt"/>
                        </a:rPr>
                        <a:t>                     </a:t>
                      </a:r>
                      <a:r>
                        <a:rPr lang="en-AU" sz="1300" b="1" i="0" spc="-100" baseline="0" dirty="0" smtClean="0">
                          <a:latin typeface="+mj-lt"/>
                        </a:rPr>
                        <a:t>CURRENT                                                       FUTURE</a:t>
                      </a: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24589">
                <a:tc gridSpan="6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700" dirty="0" smtClean="0"/>
                    </a:p>
                  </a:txBody>
                  <a:tcPr marL="82296" marR="82296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AU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05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42" name="Straight Connector 41"/>
          <p:cNvCxnSpPr/>
          <p:nvPr/>
        </p:nvCxnSpPr>
        <p:spPr>
          <a:xfrm>
            <a:off x="6109854" y="5416264"/>
            <a:ext cx="0" cy="122057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149636" y="5722441"/>
            <a:ext cx="0" cy="914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6113318" y="5433720"/>
            <a:ext cx="28164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500" b="1" spc="-100" dirty="0" smtClean="0">
                <a:latin typeface="+mj-lt"/>
              </a:rPr>
              <a:t>MISSION METRICS / ACHIEVEMENT</a:t>
            </a:r>
          </a:p>
          <a:p>
            <a:r>
              <a:rPr lang="en-AU" sz="1100" i="1" dirty="0" smtClean="0">
                <a:latin typeface="+mj-lt"/>
              </a:rPr>
              <a:t>How will you measure success?</a:t>
            </a:r>
            <a:endParaRPr lang="en-AU" sz="1100" i="1" dirty="0">
              <a:latin typeface="+mj-lt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1613</TotalTime>
  <Words>172</Words>
  <Application>Microsoft Macintosh PowerPoint</Application>
  <PresentationFormat>On-screen Show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MISSION MODEL CANVAS – ORGANIZATION/PROJECT NAME</vt:lpstr>
    </vt:vector>
  </TitlesOfParts>
  <Company>World Vision Australia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model canvas template</dc:title>
  <dc:creator>This version: James Cox</dc:creator>
  <dc:description>Full credit to  http://www.businessmodelgeneration.com and its users for this template. I have made enhancements to its useability by using a table as the underlying format.</dc:description>
  <cp:lastModifiedBy>Yvonne English</cp:lastModifiedBy>
  <cp:revision>250</cp:revision>
  <cp:lastPrinted>2016-09-28T19:49:00Z</cp:lastPrinted>
  <dcterms:created xsi:type="dcterms:W3CDTF">2011-03-15T01:24:59Z</dcterms:created>
  <dcterms:modified xsi:type="dcterms:W3CDTF">2018-02-10T02:47:10Z</dcterms:modified>
</cp:coreProperties>
</file>