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>
        <p:scale>
          <a:sx n="100" d="100"/>
          <a:sy n="100" d="100"/>
        </p:scale>
        <p:origin x="-7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29/07/2015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‹nº›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7673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019300">
                <a:tc rowSpan="2">
                  <a:txBody>
                    <a:bodyPr/>
                    <a:lstStyle/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lang="pt-BR" sz="1600" dirty="0"/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Kristen ITC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pt-BR" sz="1500" dirty="0"/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90600">
                <a:tc gridSpan="3">
                  <a:txBody>
                    <a:bodyPr/>
                    <a:lstStyle/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</a:tr>
              <a:tr h="882316">
                <a:tc gridSpan="3">
                  <a:txBody>
                    <a:bodyPr/>
                    <a:lstStyle/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247"/>
          <p:cNvGrpSpPr/>
          <p:nvPr/>
        </p:nvGrpSpPr>
        <p:grpSpPr>
          <a:xfrm>
            <a:off x="152400" y="32004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Post your ideas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7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Business Model Canvas - </vt:lpstr>
    </vt:vector>
  </TitlesOfParts>
  <Company>World Vision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Gipilla</cp:lastModifiedBy>
  <cp:revision>88</cp:revision>
  <dcterms:created xsi:type="dcterms:W3CDTF">2011-03-15T01:24:59Z</dcterms:created>
  <dcterms:modified xsi:type="dcterms:W3CDTF">2015-07-29T18:53:56Z</dcterms:modified>
</cp:coreProperties>
</file>