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1" autoAdjust="0"/>
    <p:restoredTop sz="99470" autoAdjust="0"/>
  </p:normalViewPr>
  <p:slideViewPr>
    <p:cSldViewPr>
      <p:cViewPr>
        <p:scale>
          <a:sx n="100" d="100"/>
          <a:sy n="100" d="100"/>
        </p:scale>
        <p:origin x="-7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29/07/2015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29/07/2015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29/07/2015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29/07/2015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29/07/2015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29/07/2015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29/07/2015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29/07/2015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29/07/2015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29/07/2015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29/07/2015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29/07/2015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‹nº›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wm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469900"/>
            <a:ext cx="5619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2050" y="412750"/>
            <a:ext cx="508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88" y="2390775"/>
            <a:ext cx="498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1625" y="349250"/>
            <a:ext cx="5588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7"/>
          <p:cNvPicPr>
            <a:picLocks noChangeAspect="1"/>
          </p:cNvPicPr>
          <p:nvPr/>
        </p:nvPicPr>
        <p:blipFill>
          <a:blip r:embed="rId6" cstate="print"/>
          <a:srcRect l="11171"/>
          <a:stretch>
            <a:fillRect/>
          </a:stretch>
        </p:blipFill>
        <p:spPr bwMode="auto">
          <a:xfrm>
            <a:off x="4633912" y="4514850"/>
            <a:ext cx="452438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8"/>
          <p:cNvPicPr>
            <a:picLocks noChangeAspect="1"/>
          </p:cNvPicPr>
          <p:nvPr/>
        </p:nvPicPr>
        <p:blipFill>
          <a:blip r:embed="rId7" cstate="print"/>
          <a:srcRect b="6728"/>
          <a:stretch>
            <a:fillRect/>
          </a:stretch>
        </p:blipFill>
        <p:spPr bwMode="auto">
          <a:xfrm>
            <a:off x="1918995" y="2486025"/>
            <a:ext cx="67180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9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78812" y="361950"/>
            <a:ext cx="766652" cy="719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0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0650" y="384175"/>
            <a:ext cx="4794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1"/>
          <p:cNvPicPr>
            <a:picLocks noChangeAspect="1"/>
          </p:cNvPicPr>
          <p:nvPr/>
        </p:nvPicPr>
        <p:blipFill>
          <a:blip r:embed="rId10" cstate="print"/>
          <a:srcRect t="8025" r="6839"/>
          <a:stretch>
            <a:fillRect/>
          </a:stretch>
        </p:blipFill>
        <p:spPr bwMode="auto">
          <a:xfrm>
            <a:off x="138112" y="4522788"/>
            <a:ext cx="534988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724" name="Picture 220" descr="C:\Documents and Settings\coxj\Local Settings\Temporary Internet Files\Content.IE5\K8D8XAL1\MC900014715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1925" y="5743575"/>
            <a:ext cx="410731" cy="451713"/>
          </a:xfrm>
          <a:prstGeom prst="rect">
            <a:avLst/>
          </a:prstGeom>
          <a:noFill/>
        </p:spPr>
      </p:pic>
      <p:pic>
        <p:nvPicPr>
          <p:cNvPr id="21727" name="Picture 223" descr="C:\Documents and Settings\coxj\Local Settings\Temporary Internet Files\Content.IE5\K8D8XAL1\MC900437338[1]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00575" y="5734417"/>
            <a:ext cx="457200" cy="513983"/>
          </a:xfrm>
          <a:prstGeom prst="rect">
            <a:avLst/>
          </a:prstGeom>
          <a:noFill/>
        </p:spPr>
      </p:pic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258762"/>
          </a:xfrm>
        </p:spPr>
        <p:txBody>
          <a:bodyPr/>
          <a:lstStyle/>
          <a:p>
            <a:pPr algn="l"/>
            <a:r>
              <a:rPr lang="en-US" sz="2000" dirty="0" smtClean="0"/>
              <a:t>Business Model Canvas - </a:t>
            </a:r>
            <a:endParaRPr lang="en-AU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457200"/>
          <a:ext cx="8839200" cy="637673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/>
                <a:gridCol w="1767840"/>
                <a:gridCol w="883920"/>
                <a:gridCol w="883920"/>
                <a:gridCol w="1767840"/>
                <a:gridCol w="1767840"/>
              </a:tblGrid>
              <a:tr h="2019300">
                <a:tc rowSpan="2">
                  <a:txBody>
                    <a:bodyPr/>
                    <a:lstStyle/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endParaRPr lang="pt-BR" sz="1600" dirty="0"/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latin typeface="Kristen ITC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pt-BR" sz="1500" dirty="0"/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990600">
                <a:tc gridSpan="3">
                  <a:txBody>
                    <a:bodyPr/>
                    <a:lstStyle/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240632">
                <a:tc gridSpan="6">
                  <a:txBody>
                    <a:bodyPr/>
                    <a:lstStyle/>
                    <a:p>
                      <a:endParaRPr lang="en-AU" sz="100" b="1" dirty="0"/>
                    </a:p>
                  </a:txBody>
                  <a:tcPr marL="82296" marR="8229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</a:tr>
              <a:tr h="882316">
                <a:tc gridSpan="3">
                  <a:txBody>
                    <a:bodyPr/>
                    <a:lstStyle/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224589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700" dirty="0" smtClean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up 247"/>
          <p:cNvGrpSpPr/>
          <p:nvPr/>
        </p:nvGrpSpPr>
        <p:grpSpPr>
          <a:xfrm>
            <a:off x="152400" y="3200400"/>
            <a:ext cx="1508125" cy="1074738"/>
            <a:chOff x="5410200" y="2819400"/>
            <a:chExt cx="1508125" cy="1074738"/>
          </a:xfrm>
        </p:grpSpPr>
        <p:pic>
          <p:nvPicPr>
            <p:cNvPr id="24" name="Picture 43" descr="trans_postit_pink.gif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410200" y="2819400"/>
              <a:ext cx="1508125" cy="1074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7" name="TextBox 246"/>
            <p:cNvSpPr txBox="1"/>
            <p:nvPr/>
          </p:nvSpPr>
          <p:spPr>
            <a:xfrm rot="21423860">
              <a:off x="5438775" y="2855825"/>
              <a:ext cx="1447800" cy="99060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en-AU" sz="1400" b="1" dirty="0" smtClean="0">
                  <a:latin typeface="Bradley Hand ITC" pitchFamily="66" charset="0"/>
                </a:rPr>
                <a:t>Post your ideas</a:t>
              </a:r>
              <a:endParaRPr lang="en-AU" sz="1400" b="1" dirty="0">
                <a:latin typeface="Bradley Hand ITC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7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Business Model Canvas - </vt:lpstr>
    </vt:vector>
  </TitlesOfParts>
  <Company>World Vision Australia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Gipilla</cp:lastModifiedBy>
  <cp:revision>88</cp:revision>
  <dcterms:created xsi:type="dcterms:W3CDTF">2011-03-15T01:24:59Z</dcterms:created>
  <dcterms:modified xsi:type="dcterms:W3CDTF">2015-07-29T18:53:56Z</dcterms:modified>
</cp:coreProperties>
</file>