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8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4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6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6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4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2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9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6EBE-744E-41D3-8DAE-5DA25B2B5FD2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AD893-D421-42A4-A51F-F309010196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8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92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904142" y="2508132"/>
            <a:ext cx="33357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Cover Title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273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2016-02-13T03:55:15Z</dcterms:created>
  <dcterms:modified xsi:type="dcterms:W3CDTF">2016-02-14T03:22:47Z</dcterms:modified>
</cp:coreProperties>
</file>