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FF9C-E150-40B7-8AC2-64F255A6AA65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EB4B-D510-4AE9-831A-29419B192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FF9C-E150-40B7-8AC2-64F255A6AA65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EB4B-D510-4AE9-831A-29419B192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08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FF9C-E150-40B7-8AC2-64F255A6AA65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EB4B-D510-4AE9-831A-29419B192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FF9C-E150-40B7-8AC2-64F255A6AA65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EB4B-D510-4AE9-831A-29419B192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203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FF9C-E150-40B7-8AC2-64F255A6AA65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EB4B-D510-4AE9-831A-29419B192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8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FF9C-E150-40B7-8AC2-64F255A6AA65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EB4B-D510-4AE9-831A-29419B192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0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FF9C-E150-40B7-8AC2-64F255A6AA65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EB4B-D510-4AE9-831A-29419B192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26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FF9C-E150-40B7-8AC2-64F255A6AA65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EB4B-D510-4AE9-831A-29419B192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FF9C-E150-40B7-8AC2-64F255A6AA65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EB4B-D510-4AE9-831A-29419B192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6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FF9C-E150-40B7-8AC2-64F255A6AA65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EB4B-D510-4AE9-831A-29419B192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1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FF9C-E150-40B7-8AC2-64F255A6AA65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EB4B-D510-4AE9-831A-29419B192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8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AFF9C-E150-40B7-8AC2-64F255A6AA65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8EB4B-D510-4AE9-831A-29419B192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03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92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" name="Oval 2"/>
          <p:cNvSpPr/>
          <p:nvPr/>
        </p:nvSpPr>
        <p:spPr>
          <a:xfrm>
            <a:off x="2209800" y="1676400"/>
            <a:ext cx="4648200" cy="2667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30878" y="2548235"/>
            <a:ext cx="18822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TITLE 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9225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2016-02-13T03:51:38Z</dcterms:created>
  <dcterms:modified xsi:type="dcterms:W3CDTF">2016-02-14T03:21:15Z</dcterms:modified>
</cp:coreProperties>
</file>