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3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4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8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7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7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5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0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0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7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B81A0-893A-4444-8C9A-A2BFF9A507A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0355-D4AA-4E82-99BF-B3292F26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1692" cy="6858000"/>
            <a:chOff x="0" y="0"/>
            <a:chExt cx="9141692" cy="6858000"/>
          </a:xfrm>
        </p:grpSpPr>
        <p:pic>
          <p:nvPicPr>
            <p:cNvPr id="2" name="Picture 1" descr="Slide12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1692" cy="6858000"/>
            </a:xfrm>
            <a:prstGeom prst="rect">
              <a:avLst/>
            </a:prstGeom>
          </p:spPr>
        </p:pic>
        <p:sp>
          <p:nvSpPr>
            <p:cNvPr id="3" name="Oval 2"/>
            <p:cNvSpPr/>
            <p:nvPr/>
          </p:nvSpPr>
          <p:spPr>
            <a:xfrm>
              <a:off x="2362200" y="1752600"/>
              <a:ext cx="4267200" cy="2286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NAME</a:t>
              </a:r>
              <a:endParaRPr lang="en-US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98158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2016-02-13T05:16:42Z</dcterms:created>
  <dcterms:modified xsi:type="dcterms:W3CDTF">2016-02-14T03:13:29Z</dcterms:modified>
</cp:coreProperties>
</file>