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2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8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7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1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4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4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65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6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8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2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3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30280-C428-48D2-8D21-9020A39F655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4BE56-9577-4000-8DB7-4170663C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6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2" name="Picture 1" descr="Slide04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1692" cy="6858000"/>
            </a:xfrm>
            <a:prstGeom prst="rect">
              <a:avLst/>
            </a:prstGeom>
          </p:spPr>
        </p:pic>
        <p:pic>
          <p:nvPicPr>
            <p:cNvPr id="3" name="Picture 2" descr="Slide04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8" y="2860964"/>
              <a:ext cx="9141692" cy="3429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2971800" y="2209800"/>
              <a:ext cx="32004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FF0000"/>
                  </a:solidFill>
                </a:rPr>
                <a:t>Name </a:t>
              </a:r>
            </a:p>
            <a:p>
              <a:pPr algn="ctr"/>
              <a:endParaRPr lang="en-US" sz="4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708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2016-02-13T05:21:57Z</dcterms:created>
  <dcterms:modified xsi:type="dcterms:W3CDTF">2016-02-14T03:08:21Z</dcterms:modified>
</cp:coreProperties>
</file>