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9C3B-8746-4F06-A628-48F81A166FBE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2AA9-3A00-4844-8CBB-0CCD9283B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45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9C3B-8746-4F06-A628-48F81A166FBE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2AA9-3A00-4844-8CBB-0CCD9283B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09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9C3B-8746-4F06-A628-48F81A166FBE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2AA9-3A00-4844-8CBB-0CCD9283B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94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9C3B-8746-4F06-A628-48F81A166FBE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2AA9-3A00-4844-8CBB-0CCD9283B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549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9C3B-8746-4F06-A628-48F81A166FBE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2AA9-3A00-4844-8CBB-0CCD9283B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9C3B-8746-4F06-A628-48F81A166FBE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2AA9-3A00-4844-8CBB-0CCD9283B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3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9C3B-8746-4F06-A628-48F81A166FBE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2AA9-3A00-4844-8CBB-0CCD9283B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41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9C3B-8746-4F06-A628-48F81A166FBE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2AA9-3A00-4844-8CBB-0CCD9283B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51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9C3B-8746-4F06-A628-48F81A166FBE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2AA9-3A00-4844-8CBB-0CCD9283B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9C3B-8746-4F06-A628-48F81A166FBE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2AA9-3A00-4844-8CBB-0CCD9283B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70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F9C3B-8746-4F06-A628-48F81A166FBE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B2AA9-3A00-4844-8CBB-0CCD9283B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89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F9C3B-8746-4F06-A628-48F81A166FBE}" type="datetimeFigureOut">
              <a:rPr lang="en-US" smtClean="0"/>
              <a:t>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B2AA9-3A00-4844-8CBB-0CCD9283BC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23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64782" cy="6857999"/>
            <a:chOff x="1905000" y="1411788"/>
            <a:chExt cx="7259782" cy="5446211"/>
          </a:xfrm>
        </p:grpSpPr>
        <p:pic>
          <p:nvPicPr>
            <p:cNvPr id="2" name="Picture 1" descr="Slide03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5000" y="1411788"/>
              <a:ext cx="7259782" cy="5446211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>
            <a:xfrm>
              <a:off x="3144609" y="3429000"/>
              <a:ext cx="4780563" cy="84158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98753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2016-02-13T05:21:14Z</dcterms:created>
  <dcterms:modified xsi:type="dcterms:W3CDTF">2016-02-14T03:05:33Z</dcterms:modified>
</cp:coreProperties>
</file>