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083A6-92F1-43F2-9252-F8DD2AB1B987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DFD9-E1AB-4E06-9BFD-DE7F1B158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185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083A6-92F1-43F2-9252-F8DD2AB1B987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DFD9-E1AB-4E06-9BFD-DE7F1B158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607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083A6-92F1-43F2-9252-F8DD2AB1B987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DFD9-E1AB-4E06-9BFD-DE7F1B158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27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083A6-92F1-43F2-9252-F8DD2AB1B987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DFD9-E1AB-4E06-9BFD-DE7F1B158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241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083A6-92F1-43F2-9252-F8DD2AB1B987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DFD9-E1AB-4E06-9BFD-DE7F1B158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012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083A6-92F1-43F2-9252-F8DD2AB1B987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DFD9-E1AB-4E06-9BFD-DE7F1B158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02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083A6-92F1-43F2-9252-F8DD2AB1B987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DFD9-E1AB-4E06-9BFD-DE7F1B158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916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083A6-92F1-43F2-9252-F8DD2AB1B987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DFD9-E1AB-4E06-9BFD-DE7F1B158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347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083A6-92F1-43F2-9252-F8DD2AB1B987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DFD9-E1AB-4E06-9BFD-DE7F1B158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451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083A6-92F1-43F2-9252-F8DD2AB1B987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DFD9-E1AB-4E06-9BFD-DE7F1B158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675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083A6-92F1-43F2-9252-F8DD2AB1B987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DFD9-E1AB-4E06-9BFD-DE7F1B158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595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083A6-92F1-43F2-9252-F8DD2AB1B987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3DFD9-E1AB-4E06-9BFD-DE7F1B158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118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92" cy="685800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2438400" y="1981200"/>
            <a:ext cx="4191000" cy="19812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Text Here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5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</cp:revision>
  <dcterms:created xsi:type="dcterms:W3CDTF">2016-02-13T05:20:43Z</dcterms:created>
  <dcterms:modified xsi:type="dcterms:W3CDTF">2016-02-14T03:02:45Z</dcterms:modified>
</cp:coreProperties>
</file>