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84EAB-7354-4F7C-B74C-0B954ACDF4A4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34C1-09D4-4A66-B144-33F5B6009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454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84EAB-7354-4F7C-B74C-0B954ACDF4A4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34C1-09D4-4A66-B144-33F5B6009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7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84EAB-7354-4F7C-B74C-0B954ACDF4A4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34C1-09D4-4A66-B144-33F5B6009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8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84EAB-7354-4F7C-B74C-0B954ACDF4A4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34C1-09D4-4A66-B144-33F5B6009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94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84EAB-7354-4F7C-B74C-0B954ACDF4A4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34C1-09D4-4A66-B144-33F5B6009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4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84EAB-7354-4F7C-B74C-0B954ACDF4A4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34C1-09D4-4A66-B144-33F5B6009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5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84EAB-7354-4F7C-B74C-0B954ACDF4A4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34C1-09D4-4A66-B144-33F5B6009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08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84EAB-7354-4F7C-B74C-0B954ACDF4A4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34C1-09D4-4A66-B144-33F5B6009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20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84EAB-7354-4F7C-B74C-0B954ACDF4A4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34C1-09D4-4A66-B144-33F5B6009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91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84EAB-7354-4F7C-B74C-0B954ACDF4A4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34C1-09D4-4A66-B144-33F5B6009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0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84EAB-7354-4F7C-B74C-0B954ACDF4A4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34C1-09D4-4A66-B144-33F5B6009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35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84EAB-7354-4F7C-B74C-0B954ACDF4A4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734C1-09D4-4A66-B144-33F5B6009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12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" y="0"/>
            <a:ext cx="9141692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3" name="Rectangle 2"/>
          <p:cNvSpPr/>
          <p:nvPr/>
        </p:nvSpPr>
        <p:spPr>
          <a:xfrm>
            <a:off x="2858654" y="2438399"/>
            <a:ext cx="3313546" cy="1295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NOTES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06379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2016-02-13T05:19:37Z</dcterms:created>
  <dcterms:modified xsi:type="dcterms:W3CDTF">2016-02-13T10:00:49Z</dcterms:modified>
</cp:coreProperties>
</file>