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72E48-751E-DE44-9375-0B327824EA7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0631-4E5A-7343-90B1-70532B6665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879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72E48-751E-DE44-9375-0B327824EA7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0631-4E5A-7343-90B1-70532B6665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255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5625" y="403225"/>
            <a:ext cx="1747838" cy="8582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939" y="403225"/>
            <a:ext cx="5094287" cy="8582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72E48-751E-DE44-9375-0B327824EA7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0631-4E5A-7343-90B1-70532B6665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577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72E48-751E-DE44-9375-0B327824EA7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0631-4E5A-7343-90B1-70532B6665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8485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72E48-751E-DE44-9375-0B327824EA7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0631-4E5A-7343-90B1-70532B6665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090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938" y="2346325"/>
            <a:ext cx="3421062" cy="663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2400" y="2346325"/>
            <a:ext cx="3421064" cy="663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72E48-751E-DE44-9375-0B327824EA7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0631-4E5A-7343-90B1-70532B6665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318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72E48-751E-DE44-9375-0B327824EA7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0631-4E5A-7343-90B1-70532B6665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758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72E48-751E-DE44-9375-0B327824EA7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0631-4E5A-7343-90B1-70532B6665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860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72E48-751E-DE44-9375-0B327824EA7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0631-4E5A-7343-90B1-70532B6665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286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49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72E48-751E-DE44-9375-0B327824EA7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0631-4E5A-7343-90B1-70532B6665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952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72E48-751E-DE44-9375-0B327824EA7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0631-4E5A-7343-90B1-70532B6665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305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34F72E48-751E-DE44-9375-0B327824EA7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2/13/2016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AAAB0631-4E5A-7343-90B1-70532B6665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512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2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92" cy="685800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2209800" y="1676400"/>
            <a:ext cx="4648200" cy="26670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TITLE</a:t>
            </a:r>
            <a:endParaRPr lang="en-US" sz="5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41664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</cp:revision>
  <dcterms:created xsi:type="dcterms:W3CDTF">2016-02-13T03:54:05Z</dcterms:created>
  <dcterms:modified xsi:type="dcterms:W3CDTF">2016-02-13T09:58:37Z</dcterms:modified>
</cp:coreProperties>
</file>