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7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9" y="403225"/>
            <a:ext cx="5094287" cy="858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7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8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9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4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1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5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6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8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5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0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1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92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09800" y="1676400"/>
            <a:ext cx="4648200" cy="2667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TITLE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166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2016-02-13T03:54:05Z</dcterms:created>
  <dcterms:modified xsi:type="dcterms:W3CDTF">2016-02-13T09:58:37Z</dcterms:modified>
</cp:coreProperties>
</file>