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4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6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8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5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7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4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2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2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5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0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D0BF-C80C-4904-A3E0-4FAE17853839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C4E8-BB30-4984-8E86-95D92EE49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8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5000" y="25146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Title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22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2016-02-13T07:11:55Z</dcterms:created>
  <dcterms:modified xsi:type="dcterms:W3CDTF">2016-02-13T09:58:41Z</dcterms:modified>
</cp:coreProperties>
</file>