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77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76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5625" y="403225"/>
            <a:ext cx="1747838" cy="858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39" y="403225"/>
            <a:ext cx="5094287" cy="858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8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02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938" y="2346325"/>
            <a:ext cx="3421062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2346325"/>
            <a:ext cx="3421064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2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9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2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21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28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8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4F72E48-751E-DE44-9375-0B327824EA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AAB0631-4E5A-7343-90B1-70532B66653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89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92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0446" y="4800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Name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4601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2016-02-13T05:17:10Z</dcterms:created>
  <dcterms:modified xsi:type="dcterms:W3CDTF">2016-02-13T09:50:33Z</dcterms:modified>
</cp:coreProperties>
</file>